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5" r:id="rId9"/>
    <p:sldId id="268" r:id="rId10"/>
    <p:sldId id="269" r:id="rId11"/>
    <p:sldId id="262" r:id="rId12"/>
    <p:sldId id="263" r:id="rId13"/>
    <p:sldId id="264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B69AA7-478B-4938-882A-4C82BB109BCD}" v="1" dt="2020-02-28T00:38:22.002"/>
    <p1510:client id="{DECBE0A3-957A-4BDA-9943-71D55954B1D8}" v="50" dt="2020-02-27T16:23:52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0363" autoAdjust="0"/>
  </p:normalViewPr>
  <p:slideViewPr>
    <p:cSldViewPr snapToGrid="0">
      <p:cViewPr varScale="1">
        <p:scale>
          <a:sx n="79" d="100"/>
          <a:sy n="79" d="100"/>
        </p:scale>
        <p:origin x="835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Baughn" userId="df694dd7172df1cf" providerId="LiveId" clId="{489B2D5A-EE84-4E26-81D6-25F96BCDF1EC}"/>
    <pc:docChg chg="undo redo custSel modSld">
      <pc:chgData name="Caroline Baughn" userId="df694dd7172df1cf" providerId="LiveId" clId="{489B2D5A-EE84-4E26-81D6-25F96BCDF1EC}" dt="2020-01-25T23:39:37.952" v="17" actId="26606"/>
      <pc:docMkLst>
        <pc:docMk/>
      </pc:docMkLst>
      <pc:sldChg chg="addSp delSp modSp mod setBg setClrOvrMap delDesignElem">
        <pc:chgData name="Caroline Baughn" userId="df694dd7172df1cf" providerId="LiveId" clId="{489B2D5A-EE84-4E26-81D6-25F96BCDF1EC}" dt="2020-01-25T23:39:37.952" v="17" actId="26606"/>
        <pc:sldMkLst>
          <pc:docMk/>
          <pc:sldMk cId="3548976877" sldId="256"/>
        </pc:sldMkLst>
        <pc:spChg chg="mod">
          <ac:chgData name="Caroline Baughn" userId="df694dd7172df1cf" providerId="LiveId" clId="{489B2D5A-EE84-4E26-81D6-25F96BCDF1EC}" dt="2020-01-25T23:39:37.952" v="17" actId="26606"/>
          <ac:spMkLst>
            <pc:docMk/>
            <pc:sldMk cId="3548976877" sldId="256"/>
            <ac:spMk id="2" creationId="{944CE3AC-7B46-4770-81A5-5B037D46CD73}"/>
          </ac:spMkLst>
        </pc:spChg>
        <pc:spChg chg="mod">
          <ac:chgData name="Caroline Baughn" userId="df694dd7172df1cf" providerId="LiveId" clId="{489B2D5A-EE84-4E26-81D6-25F96BCDF1EC}" dt="2020-01-25T23:39:37.952" v="17" actId="26606"/>
          <ac:spMkLst>
            <pc:docMk/>
            <pc:sldMk cId="3548976877" sldId="256"/>
            <ac:spMk id="3" creationId="{3666AC04-2C1B-4B76-B021-D9B8DB2EF786}"/>
          </ac:spMkLst>
        </pc:spChg>
        <pc:spChg chg="add del">
          <ac:chgData name="Caroline Baughn" userId="df694dd7172df1cf" providerId="LiveId" clId="{489B2D5A-EE84-4E26-81D6-25F96BCDF1EC}" dt="2020-01-25T23:39:37.952" v="17" actId="26606"/>
          <ac:spMkLst>
            <pc:docMk/>
            <pc:sldMk cId="3548976877" sldId="256"/>
            <ac:spMk id="9" creationId="{AFB83730-58A8-42CA-90B3-5D5D2D1B00BC}"/>
          </ac:spMkLst>
        </pc:spChg>
        <pc:picChg chg="mod">
          <ac:chgData name="Caroline Baughn" userId="df694dd7172df1cf" providerId="LiveId" clId="{489B2D5A-EE84-4E26-81D6-25F96BCDF1EC}" dt="2020-01-25T23:39:37.952" v="17" actId="26606"/>
          <ac:picMkLst>
            <pc:docMk/>
            <pc:sldMk cId="3548976877" sldId="256"/>
            <ac:picMk id="4" creationId="{D237E158-60E0-4FEA-AECA-C2E36B9D7F2A}"/>
          </ac:picMkLst>
        </pc:picChg>
      </pc:sldChg>
      <pc:sldChg chg="modSp">
        <pc:chgData name="Caroline Baughn" userId="df694dd7172df1cf" providerId="LiveId" clId="{489B2D5A-EE84-4E26-81D6-25F96BCDF1EC}" dt="2020-01-25T23:38:36.540" v="5"/>
        <pc:sldMkLst>
          <pc:docMk/>
          <pc:sldMk cId="3303274303" sldId="258"/>
        </pc:sldMkLst>
        <pc:spChg chg="mod">
          <ac:chgData name="Caroline Baughn" userId="df694dd7172df1cf" providerId="LiveId" clId="{489B2D5A-EE84-4E26-81D6-25F96BCDF1EC}" dt="2020-01-25T23:38:36.540" v="5"/>
          <ac:spMkLst>
            <pc:docMk/>
            <pc:sldMk cId="3303274303" sldId="258"/>
            <ac:spMk id="3" creationId="{A53A5E36-DB4A-45E1-8C82-E3FDBCE85F33}"/>
          </ac:spMkLst>
        </pc:spChg>
        <pc:spChg chg="mod">
          <ac:chgData name="Caroline Baughn" userId="df694dd7172df1cf" providerId="LiveId" clId="{489B2D5A-EE84-4E26-81D6-25F96BCDF1EC}" dt="2020-01-25T23:38:36.540" v="5"/>
          <ac:spMkLst>
            <pc:docMk/>
            <pc:sldMk cId="3303274303" sldId="258"/>
            <ac:spMk id="4" creationId="{F8C722CD-235C-438A-B06B-8ADF9D3646BD}"/>
          </ac:spMkLst>
        </pc:spChg>
      </pc:sldChg>
      <pc:sldChg chg="setBg">
        <pc:chgData name="Caroline Baughn" userId="df694dd7172df1cf" providerId="LiveId" clId="{489B2D5A-EE84-4E26-81D6-25F96BCDF1EC}" dt="2020-01-25T23:39:35.242" v="15"/>
        <pc:sldMkLst>
          <pc:docMk/>
          <pc:sldMk cId="1531336725" sldId="261"/>
        </pc:sldMkLst>
      </pc:sldChg>
    </pc:docChg>
  </pc:docChgLst>
  <pc:docChgLst>
    <pc:chgData name="Caroline Baughn" userId="df694dd7172df1cf" providerId="LiveId" clId="{DEB69AA7-478B-4938-882A-4C82BB109BCD}"/>
    <pc:docChg chg="undo custSel mod addSld delSld modSld">
      <pc:chgData name="Caroline Baughn" userId="df694dd7172df1cf" providerId="LiveId" clId="{DEB69AA7-478B-4938-882A-4C82BB109BCD}" dt="2020-02-28T00:38:40.594" v="562" actId="47"/>
      <pc:docMkLst>
        <pc:docMk/>
      </pc:docMkLst>
      <pc:sldChg chg="addSp delSp modSp mod setBg delDesignElem">
        <pc:chgData name="Caroline Baughn" userId="df694dd7172df1cf" providerId="LiveId" clId="{DEB69AA7-478B-4938-882A-4C82BB109BCD}" dt="2020-02-26T04:24:35.076" v="286" actId="20577"/>
        <pc:sldMkLst>
          <pc:docMk/>
          <pc:sldMk cId="3548976877" sldId="256"/>
        </pc:sldMkLst>
        <pc:spChg chg="mod">
          <ac:chgData name="Caroline Baughn" userId="df694dd7172df1cf" providerId="LiveId" clId="{DEB69AA7-478B-4938-882A-4C82BB109BCD}" dt="2020-02-26T04:24:28.123" v="266" actId="26606"/>
          <ac:spMkLst>
            <pc:docMk/>
            <pc:sldMk cId="3548976877" sldId="256"/>
            <ac:spMk id="2" creationId="{944CE3AC-7B46-4770-81A5-5B037D46CD73}"/>
          </ac:spMkLst>
        </pc:spChg>
        <pc:spChg chg="mod">
          <ac:chgData name="Caroline Baughn" userId="df694dd7172df1cf" providerId="LiveId" clId="{DEB69AA7-478B-4938-882A-4C82BB109BCD}" dt="2020-02-26T04:24:35.076" v="286" actId="20577"/>
          <ac:spMkLst>
            <pc:docMk/>
            <pc:sldMk cId="3548976877" sldId="256"/>
            <ac:spMk id="3" creationId="{3666AC04-2C1B-4B76-B021-D9B8DB2EF786}"/>
          </ac:spMkLst>
        </pc:spChg>
        <pc:spChg chg="add del">
          <ac:chgData name="Caroline Baughn" userId="df694dd7172df1cf" providerId="LiveId" clId="{DEB69AA7-478B-4938-882A-4C82BB109BCD}" dt="2020-02-26T04:24:25.811" v="263" actId="26606"/>
          <ac:spMkLst>
            <pc:docMk/>
            <pc:sldMk cId="3548976877" sldId="256"/>
            <ac:spMk id="6" creationId="{D36F3EEA-55D4-4677-80E7-92D00B8F343B}"/>
          </ac:spMkLst>
        </pc:spChg>
        <pc:spChg chg="del">
          <ac:chgData name="Caroline Baughn" userId="df694dd7172df1cf" providerId="LiveId" clId="{DEB69AA7-478B-4938-882A-4C82BB109BCD}" dt="2020-02-26T04:16:56.487" v="35"/>
          <ac:spMkLst>
            <pc:docMk/>
            <pc:sldMk cId="3548976877" sldId="256"/>
            <ac:spMk id="9" creationId="{AFB83730-58A8-42CA-90B3-5D5D2D1B00BC}"/>
          </ac:spMkLst>
        </pc:spChg>
        <pc:spChg chg="add del">
          <ac:chgData name="Caroline Baughn" userId="df694dd7172df1cf" providerId="LiveId" clId="{DEB69AA7-478B-4938-882A-4C82BB109BCD}" dt="2020-02-26T04:24:25.811" v="263" actId="26606"/>
          <ac:spMkLst>
            <pc:docMk/>
            <pc:sldMk cId="3548976877" sldId="256"/>
            <ac:spMk id="11" creationId="{C91E93A7-6C7F-4F77-9CB0-280D958EF4D2}"/>
          </ac:spMkLst>
        </pc:spChg>
        <pc:spChg chg="add del">
          <ac:chgData name="Caroline Baughn" userId="df694dd7172df1cf" providerId="LiveId" clId="{DEB69AA7-478B-4938-882A-4C82BB109BCD}" dt="2020-02-26T04:24:25.811" v="263" actId="26606"/>
          <ac:spMkLst>
            <pc:docMk/>
            <pc:sldMk cId="3548976877" sldId="256"/>
            <ac:spMk id="13" creationId="{E4F17063-EDA4-417B-946F-BA357F3B390D}"/>
          </ac:spMkLst>
        </pc:spChg>
        <pc:spChg chg="add del">
          <ac:chgData name="Caroline Baughn" userId="df694dd7172df1cf" providerId="LiveId" clId="{DEB69AA7-478B-4938-882A-4C82BB109BCD}" dt="2020-02-26T04:24:28.107" v="265" actId="26606"/>
          <ac:spMkLst>
            <pc:docMk/>
            <pc:sldMk cId="3548976877" sldId="256"/>
            <ac:spMk id="15" creationId="{74D7F5CE-A719-44F7-9C5B-4BC25A14E2D5}"/>
          </ac:spMkLst>
        </pc:spChg>
        <pc:spChg chg="add del">
          <ac:chgData name="Caroline Baughn" userId="df694dd7172df1cf" providerId="LiveId" clId="{DEB69AA7-478B-4938-882A-4C82BB109BCD}" dt="2020-02-26T04:24:28.107" v="265" actId="26606"/>
          <ac:spMkLst>
            <pc:docMk/>
            <pc:sldMk cId="3548976877" sldId="256"/>
            <ac:spMk id="16" creationId="{A163AD8F-ACE5-4FCB-A39E-DF84A72160C9}"/>
          </ac:spMkLst>
        </pc:spChg>
        <pc:spChg chg="add">
          <ac:chgData name="Caroline Baughn" userId="df694dd7172df1cf" providerId="LiveId" clId="{DEB69AA7-478B-4938-882A-4C82BB109BCD}" dt="2020-02-26T04:24:28.123" v="266" actId="26606"/>
          <ac:spMkLst>
            <pc:docMk/>
            <pc:sldMk cId="3548976877" sldId="256"/>
            <ac:spMk id="18" creationId="{D36F3EEA-55D4-4677-80E7-92D00B8F343B}"/>
          </ac:spMkLst>
        </pc:spChg>
        <pc:spChg chg="add">
          <ac:chgData name="Caroline Baughn" userId="df694dd7172df1cf" providerId="LiveId" clId="{DEB69AA7-478B-4938-882A-4C82BB109BCD}" dt="2020-02-26T04:24:28.123" v="266" actId="26606"/>
          <ac:spMkLst>
            <pc:docMk/>
            <pc:sldMk cId="3548976877" sldId="256"/>
            <ac:spMk id="19" creationId="{C91E93A7-6C7F-4F77-9CB0-280D958EF4D2}"/>
          </ac:spMkLst>
        </pc:spChg>
        <pc:spChg chg="add">
          <ac:chgData name="Caroline Baughn" userId="df694dd7172df1cf" providerId="LiveId" clId="{DEB69AA7-478B-4938-882A-4C82BB109BCD}" dt="2020-02-26T04:24:28.123" v="266" actId="26606"/>
          <ac:spMkLst>
            <pc:docMk/>
            <pc:sldMk cId="3548976877" sldId="256"/>
            <ac:spMk id="20" creationId="{E4F17063-EDA4-417B-946F-BA357F3B390D}"/>
          </ac:spMkLst>
        </pc:spChg>
        <pc:picChg chg="mod ord">
          <ac:chgData name="Caroline Baughn" userId="df694dd7172df1cf" providerId="LiveId" clId="{DEB69AA7-478B-4938-882A-4C82BB109BCD}" dt="2020-02-26T04:24:28.123" v="266" actId="26606"/>
          <ac:picMkLst>
            <pc:docMk/>
            <pc:sldMk cId="3548976877" sldId="256"/>
            <ac:picMk id="4" creationId="{D237E158-60E0-4FEA-AECA-C2E36B9D7F2A}"/>
          </ac:picMkLst>
        </pc:picChg>
      </pc:sldChg>
      <pc:sldChg chg="addSp delSp modSp add del mod setBg">
        <pc:chgData name="Caroline Baughn" userId="df694dd7172df1cf" providerId="LiveId" clId="{DEB69AA7-478B-4938-882A-4C82BB109BCD}" dt="2020-02-28T00:38:40.594" v="562" actId="47"/>
        <pc:sldMkLst>
          <pc:docMk/>
          <pc:sldMk cId="1747859003" sldId="257"/>
        </pc:sldMkLst>
        <pc:spChg chg="mod">
          <ac:chgData name="Caroline Baughn" userId="df694dd7172df1cf" providerId="LiveId" clId="{DEB69AA7-478B-4938-882A-4C82BB109BCD}" dt="2020-02-26T04:17:01.767" v="41" actId="26606"/>
          <ac:spMkLst>
            <pc:docMk/>
            <pc:sldMk cId="1747859003" sldId="257"/>
            <ac:spMk id="2" creationId="{5D91C31B-F5F3-4FF1-A484-7019FB36C8BD}"/>
          </ac:spMkLst>
        </pc:spChg>
        <pc:spChg chg="del">
          <ac:chgData name="Caroline Baughn" userId="df694dd7172df1cf" providerId="LiveId" clId="{DEB69AA7-478B-4938-882A-4C82BB109BCD}" dt="2020-02-26T04:17:01.767" v="41" actId="26606"/>
          <ac:spMkLst>
            <pc:docMk/>
            <pc:sldMk cId="1747859003" sldId="257"/>
            <ac:spMk id="3" creationId="{2A9F5C77-2CA3-42A8-B0D6-8596A5CF7C36}"/>
          </ac:spMkLst>
        </pc:spChg>
        <pc:spChg chg="add del">
          <ac:chgData name="Caroline Baughn" userId="df694dd7172df1cf" providerId="LiveId" clId="{DEB69AA7-478B-4938-882A-4C82BB109BCD}" dt="2020-02-26T04:24:49.352" v="290" actId="26606"/>
          <ac:spMkLst>
            <pc:docMk/>
            <pc:sldMk cId="1747859003" sldId="257"/>
            <ac:spMk id="19" creationId="{CC28BCC9-4093-4FD5-83EB-7EC297F51396}"/>
          </ac:spMkLst>
        </pc:spChg>
        <pc:spChg chg="add del">
          <ac:chgData name="Caroline Baughn" userId="df694dd7172df1cf" providerId="LiveId" clId="{DEB69AA7-478B-4938-882A-4C82BB109BCD}" dt="2020-02-26T04:24:49.352" v="290" actId="26606"/>
          <ac:spMkLst>
            <pc:docMk/>
            <pc:sldMk cId="1747859003" sldId="257"/>
            <ac:spMk id="22" creationId="{CC28BCC9-4093-4FD5-83EB-7EC297F51396}"/>
          </ac:spMkLst>
        </pc:spChg>
        <pc:spChg chg="add del">
          <ac:chgData name="Caroline Baughn" userId="df694dd7172df1cf" providerId="LiveId" clId="{DEB69AA7-478B-4938-882A-4C82BB109BCD}" dt="2020-02-26T04:24:43.384" v="288" actId="26606"/>
          <ac:spMkLst>
            <pc:docMk/>
            <pc:sldMk cId="1747859003" sldId="257"/>
            <ac:spMk id="33" creationId="{CC28BCC9-4093-4FD5-83EB-7EC297F51396}"/>
          </ac:spMkLst>
        </pc:spChg>
        <pc:grpChg chg="add del">
          <ac:chgData name="Caroline Baughn" userId="df694dd7172df1cf" providerId="LiveId" clId="{DEB69AA7-478B-4938-882A-4C82BB109BCD}" dt="2020-02-26T04:24:49.352" v="290" actId="26606"/>
          <ac:grpSpMkLst>
            <pc:docMk/>
            <pc:sldMk cId="1747859003" sldId="257"/>
            <ac:grpSpMk id="10" creationId="{08BCF048-8940-4354-B9EC-5AD74E283CE3}"/>
          </ac:grpSpMkLst>
        </pc:grpChg>
        <pc:grpChg chg="add del">
          <ac:chgData name="Caroline Baughn" userId="df694dd7172df1cf" providerId="LiveId" clId="{DEB69AA7-478B-4938-882A-4C82BB109BCD}" dt="2020-02-26T04:24:49.352" v="290" actId="26606"/>
          <ac:grpSpMkLst>
            <pc:docMk/>
            <pc:sldMk cId="1747859003" sldId="257"/>
            <ac:grpSpMk id="21" creationId="{08BCF048-8940-4354-B9EC-5AD74E283CE3}"/>
          </ac:grpSpMkLst>
        </pc:grpChg>
        <pc:grpChg chg="add del">
          <ac:chgData name="Caroline Baughn" userId="df694dd7172df1cf" providerId="LiveId" clId="{DEB69AA7-478B-4938-882A-4C82BB109BCD}" dt="2020-02-26T04:24:43.384" v="288" actId="26606"/>
          <ac:grpSpMkLst>
            <pc:docMk/>
            <pc:sldMk cId="1747859003" sldId="257"/>
            <ac:grpSpMk id="24" creationId="{08BCF048-8940-4354-B9EC-5AD74E283CE3}"/>
          </ac:grpSpMkLst>
        </pc:grpChg>
        <pc:graphicFrameChg chg="add mod modGraphic">
          <ac:chgData name="Caroline Baughn" userId="df694dd7172df1cf" providerId="LiveId" clId="{DEB69AA7-478B-4938-882A-4C82BB109BCD}" dt="2020-02-26T04:24:49.352" v="290" actId="26606"/>
          <ac:graphicFrameMkLst>
            <pc:docMk/>
            <pc:sldMk cId="1747859003" sldId="257"/>
            <ac:graphicFrameMk id="5" creationId="{75BDEE05-0B9D-43FF-A8ED-EDD98A768115}"/>
          </ac:graphicFrameMkLst>
        </pc:graphicFrameChg>
      </pc:sldChg>
      <pc:sldChg chg="modSp">
        <pc:chgData name="Caroline Baughn" userId="df694dd7172df1cf" providerId="LiveId" clId="{DEB69AA7-478B-4938-882A-4C82BB109BCD}" dt="2020-02-26T04:28:52.183" v="523"/>
        <pc:sldMkLst>
          <pc:docMk/>
          <pc:sldMk cId="3303274303" sldId="258"/>
        </pc:sldMkLst>
        <pc:spChg chg="mod">
          <ac:chgData name="Caroline Baughn" userId="df694dd7172df1cf" providerId="LiveId" clId="{DEB69AA7-478B-4938-882A-4C82BB109BCD}" dt="2020-02-26T04:28:52.183" v="523"/>
          <ac:spMkLst>
            <pc:docMk/>
            <pc:sldMk cId="3303274303" sldId="258"/>
            <ac:spMk id="3" creationId="{A53A5E36-DB4A-45E1-8C82-E3FDBCE85F33}"/>
          </ac:spMkLst>
        </pc:spChg>
        <pc:spChg chg="mod">
          <ac:chgData name="Caroline Baughn" userId="df694dd7172df1cf" providerId="LiveId" clId="{DEB69AA7-478B-4938-882A-4C82BB109BCD}" dt="2020-02-26T04:26:03.610" v="303" actId="27636"/>
          <ac:spMkLst>
            <pc:docMk/>
            <pc:sldMk cId="3303274303" sldId="258"/>
            <ac:spMk id="4" creationId="{F8C722CD-235C-438A-B06B-8ADF9D3646BD}"/>
          </ac:spMkLst>
        </pc:spChg>
      </pc:sldChg>
      <pc:sldChg chg="modSp">
        <pc:chgData name="Caroline Baughn" userId="df694dd7172df1cf" providerId="LiveId" clId="{DEB69AA7-478B-4938-882A-4C82BB109BCD}" dt="2020-02-26T04:27:35.508" v="516" actId="113"/>
        <pc:sldMkLst>
          <pc:docMk/>
          <pc:sldMk cId="1475181081" sldId="259"/>
        </pc:sldMkLst>
        <pc:spChg chg="mod">
          <ac:chgData name="Caroline Baughn" userId="df694dd7172df1cf" providerId="LiveId" clId="{DEB69AA7-478B-4938-882A-4C82BB109BCD}" dt="2020-02-26T04:27:35.508" v="516" actId="113"/>
          <ac:spMkLst>
            <pc:docMk/>
            <pc:sldMk cId="1475181081" sldId="259"/>
            <ac:spMk id="3" creationId="{1EE4CC58-1B6D-44E9-8636-2D63C2553977}"/>
          </ac:spMkLst>
        </pc:spChg>
      </pc:sldChg>
      <pc:sldChg chg="modSp">
        <pc:chgData name="Caroline Baughn" userId="df694dd7172df1cf" providerId="LiveId" clId="{DEB69AA7-478B-4938-882A-4C82BB109BCD}" dt="2020-02-26T04:17:20.698" v="45" actId="403"/>
        <pc:sldMkLst>
          <pc:docMk/>
          <pc:sldMk cId="836188844" sldId="260"/>
        </pc:sldMkLst>
        <pc:spChg chg="mod">
          <ac:chgData name="Caroline Baughn" userId="df694dd7172df1cf" providerId="LiveId" clId="{DEB69AA7-478B-4938-882A-4C82BB109BCD}" dt="2020-02-26T04:17:20.698" v="45" actId="403"/>
          <ac:spMkLst>
            <pc:docMk/>
            <pc:sldMk cId="836188844" sldId="260"/>
            <ac:spMk id="3" creationId="{1A350473-4378-4703-9F21-2D244E30E1A4}"/>
          </ac:spMkLst>
        </pc:spChg>
      </pc:sldChg>
      <pc:sldChg chg="addSp modSp">
        <pc:chgData name="Caroline Baughn" userId="df694dd7172df1cf" providerId="LiveId" clId="{DEB69AA7-478B-4938-882A-4C82BB109BCD}" dt="2020-02-26T04:23:29.861" v="257" actId="20577"/>
        <pc:sldMkLst>
          <pc:docMk/>
          <pc:sldMk cId="1531336725" sldId="261"/>
        </pc:sldMkLst>
        <pc:spChg chg="mod">
          <ac:chgData name="Caroline Baughn" userId="df694dd7172df1cf" providerId="LiveId" clId="{DEB69AA7-478B-4938-882A-4C82BB109BCD}" dt="2020-02-26T04:23:29.861" v="257" actId="20577"/>
          <ac:spMkLst>
            <pc:docMk/>
            <pc:sldMk cId="1531336725" sldId="261"/>
            <ac:spMk id="2" creationId="{C1691DAE-DFAF-421D-BEC0-F0026276C057}"/>
          </ac:spMkLst>
        </pc:spChg>
        <pc:spChg chg="mod">
          <ac:chgData name="Caroline Baughn" userId="df694dd7172df1cf" providerId="LiveId" clId="{DEB69AA7-478B-4938-882A-4C82BB109BCD}" dt="2020-02-26T04:23:04.282" v="239" actId="14100"/>
          <ac:spMkLst>
            <pc:docMk/>
            <pc:sldMk cId="1531336725" sldId="261"/>
            <ac:spMk id="3" creationId="{0FB09BDF-08E7-44F4-9B60-0CD6385E506A}"/>
          </ac:spMkLst>
        </pc:spChg>
        <pc:spChg chg="add mod">
          <ac:chgData name="Caroline Baughn" userId="df694dd7172df1cf" providerId="LiveId" clId="{DEB69AA7-478B-4938-882A-4C82BB109BCD}" dt="2020-02-26T04:21:20.554" v="236" actId="1076"/>
          <ac:spMkLst>
            <pc:docMk/>
            <pc:sldMk cId="1531336725" sldId="261"/>
            <ac:spMk id="4" creationId="{2C14D1A4-F3B7-4813-A405-5A76A7E4D013}"/>
          </ac:spMkLst>
        </pc:spChg>
        <pc:spChg chg="mod">
          <ac:chgData name="Caroline Baughn" userId="df694dd7172df1cf" providerId="LiveId" clId="{DEB69AA7-478B-4938-882A-4C82BB109BCD}" dt="2020-02-26T04:23:11.142" v="240" actId="1076"/>
          <ac:spMkLst>
            <pc:docMk/>
            <pc:sldMk cId="1531336725" sldId="261"/>
            <ac:spMk id="7" creationId="{278ABFC4-4BFF-4F99-B03C-05B776562C9C}"/>
          </ac:spMkLst>
        </pc:spChg>
      </pc:sldChg>
      <pc:sldChg chg="modSp">
        <pc:chgData name="Caroline Baughn" userId="df694dd7172df1cf" providerId="LiveId" clId="{DEB69AA7-478B-4938-882A-4C82BB109BCD}" dt="2020-02-28T00:38:01.192" v="548" actId="20577"/>
        <pc:sldMkLst>
          <pc:docMk/>
          <pc:sldMk cId="3157708997" sldId="262"/>
        </pc:sldMkLst>
        <pc:spChg chg="mod">
          <ac:chgData name="Caroline Baughn" userId="df694dd7172df1cf" providerId="LiveId" clId="{DEB69AA7-478B-4938-882A-4C82BB109BCD}" dt="2020-02-28T00:38:01.192" v="548" actId="20577"/>
          <ac:spMkLst>
            <pc:docMk/>
            <pc:sldMk cId="3157708997" sldId="262"/>
            <ac:spMk id="3" creationId="{858B954E-3B18-4793-A284-D7238D63307E}"/>
          </ac:spMkLst>
        </pc:spChg>
      </pc:sldChg>
      <pc:sldChg chg="modSp add">
        <pc:chgData name="Caroline Baughn" userId="df694dd7172df1cf" providerId="LiveId" clId="{DEB69AA7-478B-4938-882A-4C82BB109BCD}" dt="2020-02-26T04:30:57.790" v="535" actId="20577"/>
        <pc:sldMkLst>
          <pc:docMk/>
          <pc:sldMk cId="341592099" sldId="265"/>
        </pc:sldMkLst>
        <pc:spChg chg="mod">
          <ac:chgData name="Caroline Baughn" userId="df694dd7172df1cf" providerId="LiveId" clId="{DEB69AA7-478B-4938-882A-4C82BB109BCD}" dt="2020-02-26T04:30:57.790" v="535" actId="20577"/>
          <ac:spMkLst>
            <pc:docMk/>
            <pc:sldMk cId="341592099" sldId="265"/>
            <ac:spMk id="2" creationId="{A6410836-ACFD-4F9C-9FC1-37428C837E9F}"/>
          </ac:spMkLst>
        </pc:spChg>
      </pc:sldChg>
      <pc:sldChg chg="modSp add del">
        <pc:chgData name="Caroline Baughn" userId="df694dd7172df1cf" providerId="LiveId" clId="{DEB69AA7-478B-4938-882A-4C82BB109BCD}" dt="2020-02-28T00:38:38.625" v="560" actId="47"/>
        <pc:sldMkLst>
          <pc:docMk/>
          <pc:sldMk cId="1233119746" sldId="270"/>
        </pc:sldMkLst>
        <pc:spChg chg="mod">
          <ac:chgData name="Caroline Baughn" userId="df694dd7172df1cf" providerId="LiveId" clId="{DEB69AA7-478B-4938-882A-4C82BB109BCD}" dt="2020-02-28T00:38:35.924" v="559" actId="20577"/>
          <ac:spMkLst>
            <pc:docMk/>
            <pc:sldMk cId="1233119746" sldId="270"/>
            <ac:spMk id="3" creationId="{AE7B1782-968D-45E8-8A4C-B2EA60EEC1AE}"/>
          </ac:spMkLst>
        </pc:spChg>
      </pc:sldChg>
    </pc:docChg>
  </pc:docChgLst>
  <pc:docChgLst>
    <pc:chgData name="Caroline Baughn" userId="df694dd7172df1cf" providerId="LiveId" clId="{DECBE0A3-957A-4BDA-9943-71D55954B1D8}"/>
    <pc:docChg chg="undo redo custSel mod addSld delSld modSld sldOrd">
      <pc:chgData name="Caroline Baughn" userId="df694dd7172df1cf" providerId="LiveId" clId="{DECBE0A3-957A-4BDA-9943-71D55954B1D8}" dt="2020-02-27T19:49:52.056" v="3434" actId="26606"/>
      <pc:docMkLst>
        <pc:docMk/>
      </pc:docMkLst>
      <pc:sldChg chg="delSp modSp delDesignElem">
        <pc:chgData name="Caroline Baughn" userId="df694dd7172df1cf" providerId="LiveId" clId="{DECBE0A3-957A-4BDA-9943-71D55954B1D8}" dt="2020-02-26T23:37:07.397" v="3409"/>
        <pc:sldMkLst>
          <pc:docMk/>
          <pc:sldMk cId="3548976877" sldId="256"/>
        </pc:sldMkLst>
        <pc:spChg chg="mod">
          <ac:chgData name="Caroline Baughn" userId="df694dd7172df1cf" providerId="LiveId" clId="{DECBE0A3-957A-4BDA-9943-71D55954B1D8}" dt="2020-02-26T23:36:07.286" v="3405" actId="207"/>
          <ac:spMkLst>
            <pc:docMk/>
            <pc:sldMk cId="3548976877" sldId="256"/>
            <ac:spMk id="3" creationId="{3666AC04-2C1B-4B76-B021-D9B8DB2EF786}"/>
          </ac:spMkLst>
        </pc:spChg>
        <pc:spChg chg="del">
          <ac:chgData name="Caroline Baughn" userId="df694dd7172df1cf" providerId="LiveId" clId="{DECBE0A3-957A-4BDA-9943-71D55954B1D8}" dt="2020-02-26T23:37:07.397" v="3409"/>
          <ac:spMkLst>
            <pc:docMk/>
            <pc:sldMk cId="3548976877" sldId="256"/>
            <ac:spMk id="18" creationId="{D36F3EEA-55D4-4677-80E7-92D00B8F343B}"/>
          </ac:spMkLst>
        </pc:spChg>
        <pc:spChg chg="del">
          <ac:chgData name="Caroline Baughn" userId="df694dd7172df1cf" providerId="LiveId" clId="{DECBE0A3-957A-4BDA-9943-71D55954B1D8}" dt="2020-02-26T23:37:07.397" v="3409"/>
          <ac:spMkLst>
            <pc:docMk/>
            <pc:sldMk cId="3548976877" sldId="256"/>
            <ac:spMk id="19" creationId="{C91E93A7-6C7F-4F77-9CB0-280D958EF4D2}"/>
          </ac:spMkLst>
        </pc:spChg>
        <pc:spChg chg="del">
          <ac:chgData name="Caroline Baughn" userId="df694dd7172df1cf" providerId="LiveId" clId="{DECBE0A3-957A-4BDA-9943-71D55954B1D8}" dt="2020-02-26T23:37:07.397" v="3409"/>
          <ac:spMkLst>
            <pc:docMk/>
            <pc:sldMk cId="3548976877" sldId="256"/>
            <ac:spMk id="20" creationId="{E4F17063-EDA4-417B-946F-BA357F3B390D}"/>
          </ac:spMkLst>
        </pc:spChg>
      </pc:sldChg>
      <pc:sldChg chg="addSp delSp modSp mod setClrOvrMap delDesignElem">
        <pc:chgData name="Caroline Baughn" userId="df694dd7172df1cf" providerId="LiveId" clId="{DECBE0A3-957A-4BDA-9943-71D55954B1D8}" dt="2020-02-27T16:24:16.063" v="3433" actId="26606"/>
        <pc:sldMkLst>
          <pc:docMk/>
          <pc:sldMk cId="1747859003" sldId="257"/>
        </pc:sldMkLst>
        <pc:spChg chg="mod">
          <ac:chgData name="Caroline Baughn" userId="df694dd7172df1cf" providerId="LiveId" clId="{DECBE0A3-957A-4BDA-9943-71D55954B1D8}" dt="2020-02-27T16:24:12.880" v="3432" actId="1076"/>
          <ac:spMkLst>
            <pc:docMk/>
            <pc:sldMk cId="1747859003" sldId="257"/>
            <ac:spMk id="2" creationId="{5D91C31B-F5F3-4FF1-A484-7019FB36C8BD}"/>
          </ac:spMkLst>
        </pc:spChg>
        <pc:spChg chg="add del">
          <ac:chgData name="Caroline Baughn" userId="df694dd7172df1cf" providerId="LiveId" clId="{DECBE0A3-957A-4BDA-9943-71D55954B1D8}" dt="2020-02-27T16:23:51.445" v="3415" actId="26606"/>
          <ac:spMkLst>
            <pc:docMk/>
            <pc:sldMk cId="1747859003" sldId="257"/>
            <ac:spMk id="8" creationId="{CC28BCC9-4093-4FD5-83EB-7EC297F51396}"/>
          </ac:spMkLst>
        </pc:spChg>
        <pc:spChg chg="add del">
          <ac:chgData name="Caroline Baughn" userId="df694dd7172df1cf" providerId="LiveId" clId="{DECBE0A3-957A-4BDA-9943-71D55954B1D8}" dt="2020-02-27T16:23:57.543" v="3417" actId="26606"/>
          <ac:spMkLst>
            <pc:docMk/>
            <pc:sldMk cId="1747859003" sldId="257"/>
            <ac:spMk id="9" creationId="{388DD50E-1D2D-48C6-A470-79FB7F337F8A}"/>
          </ac:spMkLst>
        </pc:spChg>
        <pc:spChg chg="add del">
          <ac:chgData name="Caroline Baughn" userId="df694dd7172df1cf" providerId="LiveId" clId="{DECBE0A3-957A-4BDA-9943-71D55954B1D8}" dt="2020-02-27T16:24:16.063" v="3433" actId="26606"/>
          <ac:spMkLst>
            <pc:docMk/>
            <pc:sldMk cId="1747859003" sldId="257"/>
            <ac:spMk id="11" creationId="{388DD50E-1D2D-48C6-A470-79FB7F337F8A}"/>
          </ac:spMkLst>
        </pc:spChg>
        <pc:spChg chg="add del">
          <ac:chgData name="Caroline Baughn" userId="df694dd7172df1cf" providerId="LiveId" clId="{DECBE0A3-957A-4BDA-9943-71D55954B1D8}" dt="2020-02-27T16:23:57.543" v="3417" actId="26606"/>
          <ac:spMkLst>
            <pc:docMk/>
            <pc:sldMk cId="1747859003" sldId="257"/>
            <ac:spMk id="12" creationId="{4F78DAAE-B0C3-49A3-8AB1-AD2FF0E3686F}"/>
          </ac:spMkLst>
        </pc:spChg>
        <pc:spChg chg="add del">
          <ac:chgData name="Caroline Baughn" userId="df694dd7172df1cf" providerId="LiveId" clId="{DECBE0A3-957A-4BDA-9943-71D55954B1D8}" dt="2020-02-27T16:24:16.063" v="3433" actId="26606"/>
          <ac:spMkLst>
            <pc:docMk/>
            <pc:sldMk cId="1747859003" sldId="257"/>
            <ac:spMk id="13" creationId="{85F279D6-ED25-4D3F-9479-8ABB21867D9B}"/>
          </ac:spMkLst>
        </pc:spChg>
        <pc:spChg chg="add del">
          <ac:chgData name="Caroline Baughn" userId="df694dd7172df1cf" providerId="LiveId" clId="{DECBE0A3-957A-4BDA-9943-71D55954B1D8}" dt="2020-02-27T16:23:57.543" v="3417" actId="26606"/>
          <ac:spMkLst>
            <pc:docMk/>
            <pc:sldMk cId="1747859003" sldId="257"/>
            <ac:spMk id="14" creationId="{F6A8A81D-3338-4B0F-A26F-A3D259D27681}"/>
          </ac:spMkLst>
        </pc:spChg>
        <pc:spChg chg="add del">
          <ac:chgData name="Caroline Baughn" userId="df694dd7172df1cf" providerId="LiveId" clId="{DECBE0A3-957A-4BDA-9943-71D55954B1D8}" dt="2020-02-27T16:24:16.063" v="3433" actId="26606"/>
          <ac:spMkLst>
            <pc:docMk/>
            <pc:sldMk cId="1747859003" sldId="257"/>
            <ac:spMk id="15" creationId="{38D0B1B4-C487-47EF-B7D0-421066454CB6}"/>
          </ac:spMkLst>
        </pc:spChg>
        <pc:spChg chg="add del">
          <ac:chgData name="Caroline Baughn" userId="df694dd7172df1cf" providerId="LiveId" clId="{DECBE0A3-957A-4BDA-9943-71D55954B1D8}" dt="2020-02-27T16:23:57.543" v="3417" actId="26606"/>
          <ac:spMkLst>
            <pc:docMk/>
            <pc:sldMk cId="1747859003" sldId="257"/>
            <ac:spMk id="16" creationId="{40155665-7CE2-4939-AE5E-020DC1D20753}"/>
          </ac:spMkLst>
        </pc:spChg>
        <pc:spChg chg="add del">
          <ac:chgData name="Caroline Baughn" userId="df694dd7172df1cf" providerId="LiveId" clId="{DECBE0A3-957A-4BDA-9943-71D55954B1D8}" dt="2020-02-27T16:24:16.063" v="3433" actId="26606"/>
          <ac:spMkLst>
            <pc:docMk/>
            <pc:sldMk cId="1747859003" sldId="257"/>
            <ac:spMk id="17" creationId="{0214736A-03B2-4B91-B0AF-B21213F3B9DF}"/>
          </ac:spMkLst>
        </pc:spChg>
        <pc:spChg chg="add del">
          <ac:chgData name="Caroline Baughn" userId="df694dd7172df1cf" providerId="LiveId" clId="{DECBE0A3-957A-4BDA-9943-71D55954B1D8}" dt="2020-02-27T16:23:59.385" v="3419" actId="26606"/>
          <ac:spMkLst>
            <pc:docMk/>
            <pc:sldMk cId="1747859003" sldId="257"/>
            <ac:spMk id="18" creationId="{388DD50E-1D2D-48C6-A470-79FB7F337F8A}"/>
          </ac:spMkLst>
        </pc:spChg>
        <pc:spChg chg="del">
          <ac:chgData name="Caroline Baughn" userId="df694dd7172df1cf" providerId="LiveId" clId="{DECBE0A3-957A-4BDA-9943-71D55954B1D8}" dt="2020-02-26T23:37:07.397" v="3409"/>
          <ac:spMkLst>
            <pc:docMk/>
            <pc:sldMk cId="1747859003" sldId="257"/>
            <ac:spMk id="19" creationId="{CC28BCC9-4093-4FD5-83EB-7EC297F51396}"/>
          </ac:spMkLst>
        </pc:spChg>
        <pc:spChg chg="add del">
          <ac:chgData name="Caroline Baughn" userId="df694dd7172df1cf" providerId="LiveId" clId="{DECBE0A3-957A-4BDA-9943-71D55954B1D8}" dt="2020-02-27T16:23:59.385" v="3419" actId="26606"/>
          <ac:spMkLst>
            <pc:docMk/>
            <pc:sldMk cId="1747859003" sldId="257"/>
            <ac:spMk id="20" creationId="{85F279D6-ED25-4D3F-9479-8ABB21867D9B}"/>
          </ac:spMkLst>
        </pc:spChg>
        <pc:spChg chg="add del">
          <ac:chgData name="Caroline Baughn" userId="df694dd7172df1cf" providerId="LiveId" clId="{DECBE0A3-957A-4BDA-9943-71D55954B1D8}" dt="2020-02-27T16:23:59.385" v="3419" actId="26606"/>
          <ac:spMkLst>
            <pc:docMk/>
            <pc:sldMk cId="1747859003" sldId="257"/>
            <ac:spMk id="23" creationId="{38D0B1B4-C487-47EF-B7D0-421066454CB6}"/>
          </ac:spMkLst>
        </pc:spChg>
        <pc:spChg chg="add del">
          <ac:chgData name="Caroline Baughn" userId="df694dd7172df1cf" providerId="LiveId" clId="{DECBE0A3-957A-4BDA-9943-71D55954B1D8}" dt="2020-02-27T16:23:59.385" v="3419" actId="26606"/>
          <ac:spMkLst>
            <pc:docMk/>
            <pc:sldMk cId="1747859003" sldId="257"/>
            <ac:spMk id="25" creationId="{0214736A-03B2-4B91-B0AF-B21213F3B9DF}"/>
          </ac:spMkLst>
        </pc:spChg>
        <pc:spChg chg="add">
          <ac:chgData name="Caroline Baughn" userId="df694dd7172df1cf" providerId="LiveId" clId="{DECBE0A3-957A-4BDA-9943-71D55954B1D8}" dt="2020-02-27T16:24:16.063" v="3433" actId="26606"/>
          <ac:spMkLst>
            <pc:docMk/>
            <pc:sldMk cId="1747859003" sldId="257"/>
            <ac:spMk id="26" creationId="{38D0B1B4-C487-47EF-B7D0-421066454CB6}"/>
          </ac:spMkLst>
        </pc:spChg>
        <pc:spChg chg="add del">
          <ac:chgData name="Caroline Baughn" userId="df694dd7172df1cf" providerId="LiveId" clId="{DECBE0A3-957A-4BDA-9943-71D55954B1D8}" dt="2020-02-27T16:24:00.609" v="3421" actId="26606"/>
          <ac:spMkLst>
            <pc:docMk/>
            <pc:sldMk cId="1747859003" sldId="257"/>
            <ac:spMk id="27" creationId="{388DD50E-1D2D-48C6-A470-79FB7F337F8A}"/>
          </ac:spMkLst>
        </pc:spChg>
        <pc:spChg chg="add del">
          <ac:chgData name="Caroline Baughn" userId="df694dd7172df1cf" providerId="LiveId" clId="{DECBE0A3-957A-4BDA-9943-71D55954B1D8}" dt="2020-02-27T16:24:00.609" v="3421" actId="26606"/>
          <ac:spMkLst>
            <pc:docMk/>
            <pc:sldMk cId="1747859003" sldId="257"/>
            <ac:spMk id="28" creationId="{4F78DAAE-B0C3-49A3-8AB1-AD2FF0E3686F}"/>
          </ac:spMkLst>
        </pc:spChg>
        <pc:spChg chg="add del">
          <ac:chgData name="Caroline Baughn" userId="df694dd7172df1cf" providerId="LiveId" clId="{DECBE0A3-957A-4BDA-9943-71D55954B1D8}" dt="2020-02-27T16:24:00.609" v="3421" actId="26606"/>
          <ac:spMkLst>
            <pc:docMk/>
            <pc:sldMk cId="1747859003" sldId="257"/>
            <ac:spMk id="29" creationId="{F6A8A81D-3338-4B0F-A26F-A3D259D27681}"/>
          </ac:spMkLst>
        </pc:spChg>
        <pc:spChg chg="add del">
          <ac:chgData name="Caroline Baughn" userId="df694dd7172df1cf" providerId="LiveId" clId="{DECBE0A3-957A-4BDA-9943-71D55954B1D8}" dt="2020-02-27T16:24:00.609" v="3421" actId="26606"/>
          <ac:spMkLst>
            <pc:docMk/>
            <pc:sldMk cId="1747859003" sldId="257"/>
            <ac:spMk id="30" creationId="{40155665-7CE2-4939-AE5E-020DC1D20753}"/>
          </ac:spMkLst>
        </pc:spChg>
        <pc:spChg chg="add">
          <ac:chgData name="Caroline Baughn" userId="df694dd7172df1cf" providerId="LiveId" clId="{DECBE0A3-957A-4BDA-9943-71D55954B1D8}" dt="2020-02-27T16:24:16.063" v="3433" actId="26606"/>
          <ac:spMkLst>
            <pc:docMk/>
            <pc:sldMk cId="1747859003" sldId="257"/>
            <ac:spMk id="31" creationId="{388DD50E-1D2D-48C6-A470-79FB7F337F8A}"/>
          </ac:spMkLst>
        </pc:spChg>
        <pc:spChg chg="add del">
          <ac:chgData name="Caroline Baughn" userId="df694dd7172df1cf" providerId="LiveId" clId="{DECBE0A3-957A-4BDA-9943-71D55954B1D8}" dt="2020-02-27T16:24:01.190" v="3423" actId="26606"/>
          <ac:spMkLst>
            <pc:docMk/>
            <pc:sldMk cId="1747859003" sldId="257"/>
            <ac:spMk id="32" creationId="{0D105174-071A-4257-860A-5EE2D11DD5E6}"/>
          </ac:spMkLst>
        </pc:spChg>
        <pc:spChg chg="add del">
          <ac:chgData name="Caroline Baughn" userId="df694dd7172df1cf" providerId="LiveId" clId="{DECBE0A3-957A-4BDA-9943-71D55954B1D8}" dt="2020-02-27T16:24:01.190" v="3423" actId="26606"/>
          <ac:spMkLst>
            <pc:docMk/>
            <pc:sldMk cId="1747859003" sldId="257"/>
            <ac:spMk id="34" creationId="{E17B217C-3C66-46B3-9E9D-2771AA2A23E2}"/>
          </ac:spMkLst>
        </pc:spChg>
        <pc:spChg chg="add del">
          <ac:chgData name="Caroline Baughn" userId="df694dd7172df1cf" providerId="LiveId" clId="{DECBE0A3-957A-4BDA-9943-71D55954B1D8}" dt="2020-02-27T16:24:01.190" v="3423" actId="26606"/>
          <ac:spMkLst>
            <pc:docMk/>
            <pc:sldMk cId="1747859003" sldId="257"/>
            <ac:spMk id="35" creationId="{8A848D99-5D8B-49F5-97E9-AA7C3F5F2BE6}"/>
          </ac:spMkLst>
        </pc:spChg>
        <pc:spChg chg="add">
          <ac:chgData name="Caroline Baughn" userId="df694dd7172df1cf" providerId="LiveId" clId="{DECBE0A3-957A-4BDA-9943-71D55954B1D8}" dt="2020-02-27T16:24:16.063" v="3433" actId="26606"/>
          <ac:spMkLst>
            <pc:docMk/>
            <pc:sldMk cId="1747859003" sldId="257"/>
            <ac:spMk id="36" creationId="{85F279D6-ED25-4D3F-9479-8ABB21867D9B}"/>
          </ac:spMkLst>
        </pc:spChg>
        <pc:spChg chg="add del">
          <ac:chgData name="Caroline Baughn" userId="df694dd7172df1cf" providerId="LiveId" clId="{DECBE0A3-957A-4BDA-9943-71D55954B1D8}" dt="2020-02-27T16:24:02.512" v="3425" actId="26606"/>
          <ac:spMkLst>
            <pc:docMk/>
            <pc:sldMk cId="1747859003" sldId="257"/>
            <ac:spMk id="37" creationId="{643780CE-2BE5-46F6-97B2-60DF30217ED3}"/>
          </ac:spMkLst>
        </pc:spChg>
        <pc:spChg chg="add del">
          <ac:chgData name="Caroline Baughn" userId="df694dd7172df1cf" providerId="LiveId" clId="{DECBE0A3-957A-4BDA-9943-71D55954B1D8}" dt="2020-02-27T16:24:02.512" v="3425" actId="26606"/>
          <ac:spMkLst>
            <pc:docMk/>
            <pc:sldMk cId="1747859003" sldId="257"/>
            <ac:spMk id="38" creationId="{61A87A49-68E6-459E-A5A6-46229FF42125}"/>
          </ac:spMkLst>
        </pc:spChg>
        <pc:spChg chg="add del">
          <ac:chgData name="Caroline Baughn" userId="df694dd7172df1cf" providerId="LiveId" clId="{DECBE0A3-957A-4BDA-9943-71D55954B1D8}" dt="2020-02-27T16:24:02.512" v="3425" actId="26606"/>
          <ac:spMkLst>
            <pc:docMk/>
            <pc:sldMk cId="1747859003" sldId="257"/>
            <ac:spMk id="39" creationId="{F6ACD5FC-CAFE-48EB-B765-60EED2E052F0}"/>
          </ac:spMkLst>
        </pc:spChg>
        <pc:spChg chg="add del">
          <ac:chgData name="Caroline Baughn" userId="df694dd7172df1cf" providerId="LiveId" clId="{DECBE0A3-957A-4BDA-9943-71D55954B1D8}" dt="2020-02-27T16:24:02.512" v="3425" actId="26606"/>
          <ac:spMkLst>
            <pc:docMk/>
            <pc:sldMk cId="1747859003" sldId="257"/>
            <ac:spMk id="40" creationId="{9F33B405-D785-4738-B1C0-6A0AA5E98286}"/>
          </ac:spMkLst>
        </pc:spChg>
        <pc:spChg chg="add del">
          <ac:chgData name="Caroline Baughn" userId="df694dd7172df1cf" providerId="LiveId" clId="{DECBE0A3-957A-4BDA-9943-71D55954B1D8}" dt="2020-02-27T16:24:02.512" v="3425" actId="26606"/>
          <ac:spMkLst>
            <pc:docMk/>
            <pc:sldMk cId="1747859003" sldId="257"/>
            <ac:spMk id="41" creationId="{4233DC0E-DE6C-4FB6-A529-51B162641AB8}"/>
          </ac:spMkLst>
        </pc:spChg>
        <pc:spChg chg="add del">
          <ac:chgData name="Caroline Baughn" userId="df694dd7172df1cf" providerId="LiveId" clId="{DECBE0A3-957A-4BDA-9943-71D55954B1D8}" dt="2020-02-27T16:24:02.512" v="3425" actId="26606"/>
          <ac:spMkLst>
            <pc:docMk/>
            <pc:sldMk cId="1747859003" sldId="257"/>
            <ac:spMk id="42" creationId="{3870477F-E451-4BC3-863F-0E2FC572884B}"/>
          </ac:spMkLst>
        </pc:spChg>
        <pc:spChg chg="add del">
          <ac:chgData name="Caroline Baughn" userId="df694dd7172df1cf" providerId="LiveId" clId="{DECBE0A3-957A-4BDA-9943-71D55954B1D8}" dt="2020-02-27T16:24:02.512" v="3425" actId="26606"/>
          <ac:spMkLst>
            <pc:docMk/>
            <pc:sldMk cId="1747859003" sldId="257"/>
            <ac:spMk id="43" creationId="{B4A81DE1-E2BC-4A31-99EE-71350421B0EA}"/>
          </ac:spMkLst>
        </pc:spChg>
        <pc:spChg chg="add">
          <ac:chgData name="Caroline Baughn" userId="df694dd7172df1cf" providerId="LiveId" clId="{DECBE0A3-957A-4BDA-9943-71D55954B1D8}" dt="2020-02-27T16:24:16.063" v="3433" actId="26606"/>
          <ac:spMkLst>
            <pc:docMk/>
            <pc:sldMk cId="1747859003" sldId="257"/>
            <ac:spMk id="44" creationId="{0214736A-03B2-4B91-B0AF-B21213F3B9DF}"/>
          </ac:spMkLst>
        </pc:spChg>
        <pc:spChg chg="add del">
          <ac:chgData name="Caroline Baughn" userId="df694dd7172df1cf" providerId="LiveId" clId="{DECBE0A3-957A-4BDA-9943-71D55954B1D8}" dt="2020-02-27T16:24:03.453" v="3427" actId="26606"/>
          <ac:spMkLst>
            <pc:docMk/>
            <pc:sldMk cId="1747859003" sldId="257"/>
            <ac:spMk id="45" creationId="{510C9632-BB6F-48EE-AB65-501878BA5DB6}"/>
          </ac:spMkLst>
        </pc:spChg>
        <pc:spChg chg="add del">
          <ac:chgData name="Caroline Baughn" userId="df694dd7172df1cf" providerId="LiveId" clId="{DECBE0A3-957A-4BDA-9943-71D55954B1D8}" dt="2020-02-27T16:24:03.453" v="3427" actId="26606"/>
          <ac:spMkLst>
            <pc:docMk/>
            <pc:sldMk cId="1747859003" sldId="257"/>
            <ac:spMk id="46" creationId="{4EC8AAB6-953B-4D29-9967-3C44D06BB4E8}"/>
          </ac:spMkLst>
        </pc:spChg>
        <pc:spChg chg="add del">
          <ac:chgData name="Caroline Baughn" userId="df694dd7172df1cf" providerId="LiveId" clId="{DECBE0A3-957A-4BDA-9943-71D55954B1D8}" dt="2020-02-27T16:24:03.453" v="3427" actId="26606"/>
          <ac:spMkLst>
            <pc:docMk/>
            <pc:sldMk cId="1747859003" sldId="257"/>
            <ac:spMk id="47" creationId="{C89ED458-2326-40DC-9C7B-1A717B6551AD}"/>
          </ac:spMkLst>
        </pc:spChg>
        <pc:spChg chg="add del">
          <ac:chgData name="Caroline Baughn" userId="df694dd7172df1cf" providerId="LiveId" clId="{DECBE0A3-957A-4BDA-9943-71D55954B1D8}" dt="2020-02-27T16:24:03.453" v="3427" actId="26606"/>
          <ac:spMkLst>
            <pc:docMk/>
            <pc:sldMk cId="1747859003" sldId="257"/>
            <ac:spMk id="48" creationId="{6F9D1DE6-E368-4F07-85F9-D5B767477DDF}"/>
          </ac:spMkLst>
        </pc:spChg>
        <pc:spChg chg="add del">
          <ac:chgData name="Caroline Baughn" userId="df694dd7172df1cf" providerId="LiveId" clId="{DECBE0A3-957A-4BDA-9943-71D55954B1D8}" dt="2020-02-27T16:24:03.453" v="3427" actId="26606"/>
          <ac:spMkLst>
            <pc:docMk/>
            <pc:sldMk cId="1747859003" sldId="257"/>
            <ac:spMk id="49" creationId="{F63B1F66-4ACE-4A01-8ADF-F175A9C358B2}"/>
          </ac:spMkLst>
        </pc:spChg>
        <pc:spChg chg="add del">
          <ac:chgData name="Caroline Baughn" userId="df694dd7172df1cf" providerId="LiveId" clId="{DECBE0A3-957A-4BDA-9943-71D55954B1D8}" dt="2020-02-27T16:24:03.453" v="3427" actId="26606"/>
          <ac:spMkLst>
            <pc:docMk/>
            <pc:sldMk cId="1747859003" sldId="257"/>
            <ac:spMk id="50" creationId="{CF8448ED-9332-4A9B-8CAB-B1985E596E20}"/>
          </ac:spMkLst>
        </pc:spChg>
        <pc:spChg chg="add del">
          <ac:chgData name="Caroline Baughn" userId="df694dd7172df1cf" providerId="LiveId" clId="{DECBE0A3-957A-4BDA-9943-71D55954B1D8}" dt="2020-02-27T16:24:03.453" v="3427" actId="26606"/>
          <ac:spMkLst>
            <pc:docMk/>
            <pc:sldMk cId="1747859003" sldId="257"/>
            <ac:spMk id="51" creationId="{ED3A2261-1C75-40FF-8CD6-18C5900C1C8D}"/>
          </ac:spMkLst>
        </pc:spChg>
        <pc:spChg chg="add del">
          <ac:chgData name="Caroline Baughn" userId="df694dd7172df1cf" providerId="LiveId" clId="{DECBE0A3-957A-4BDA-9943-71D55954B1D8}" dt="2020-02-27T16:24:05.553" v="3429" actId="26606"/>
          <ac:spMkLst>
            <pc:docMk/>
            <pc:sldMk cId="1747859003" sldId="257"/>
            <ac:spMk id="53" creationId="{388DD50E-1D2D-48C6-A470-79FB7F337F8A}"/>
          </ac:spMkLst>
        </pc:spChg>
        <pc:spChg chg="add del">
          <ac:chgData name="Caroline Baughn" userId="df694dd7172df1cf" providerId="LiveId" clId="{DECBE0A3-957A-4BDA-9943-71D55954B1D8}" dt="2020-02-27T16:24:05.553" v="3429" actId="26606"/>
          <ac:spMkLst>
            <pc:docMk/>
            <pc:sldMk cId="1747859003" sldId="257"/>
            <ac:spMk id="54" creationId="{85F279D6-ED25-4D3F-9479-8ABB21867D9B}"/>
          </ac:spMkLst>
        </pc:spChg>
        <pc:spChg chg="add del">
          <ac:chgData name="Caroline Baughn" userId="df694dd7172df1cf" providerId="LiveId" clId="{DECBE0A3-957A-4BDA-9943-71D55954B1D8}" dt="2020-02-27T16:24:05.553" v="3429" actId="26606"/>
          <ac:spMkLst>
            <pc:docMk/>
            <pc:sldMk cId="1747859003" sldId="257"/>
            <ac:spMk id="55" creationId="{38D0B1B4-C487-47EF-B7D0-421066454CB6}"/>
          </ac:spMkLst>
        </pc:spChg>
        <pc:spChg chg="add del">
          <ac:chgData name="Caroline Baughn" userId="df694dd7172df1cf" providerId="LiveId" clId="{DECBE0A3-957A-4BDA-9943-71D55954B1D8}" dt="2020-02-27T16:24:05.553" v="3429" actId="26606"/>
          <ac:spMkLst>
            <pc:docMk/>
            <pc:sldMk cId="1747859003" sldId="257"/>
            <ac:spMk id="56" creationId="{0214736A-03B2-4B91-B0AF-B21213F3B9DF}"/>
          </ac:spMkLst>
        </pc:spChg>
        <pc:grpChg chg="add del">
          <ac:chgData name="Caroline Baughn" userId="df694dd7172df1cf" providerId="LiveId" clId="{DECBE0A3-957A-4BDA-9943-71D55954B1D8}" dt="2020-02-27T16:23:51.445" v="3415" actId="26606"/>
          <ac:grpSpMkLst>
            <pc:docMk/>
            <pc:sldMk cId="1747859003" sldId="257"/>
            <ac:grpSpMk id="7" creationId="{08BCF048-8940-4354-B9EC-5AD74E283CE3}"/>
          </ac:grpSpMkLst>
        </pc:grpChg>
        <pc:grpChg chg="del">
          <ac:chgData name="Caroline Baughn" userId="df694dd7172df1cf" providerId="LiveId" clId="{DECBE0A3-957A-4BDA-9943-71D55954B1D8}" dt="2020-02-26T23:37:07.397" v="3409"/>
          <ac:grpSpMkLst>
            <pc:docMk/>
            <pc:sldMk cId="1747859003" sldId="257"/>
            <ac:grpSpMk id="10" creationId="{08BCF048-8940-4354-B9EC-5AD74E283CE3}"/>
          </ac:grpSpMkLst>
        </pc:grpChg>
        <pc:graphicFrameChg chg="mod modGraphic">
          <ac:chgData name="Caroline Baughn" userId="df694dd7172df1cf" providerId="LiveId" clId="{DECBE0A3-957A-4BDA-9943-71D55954B1D8}" dt="2020-02-27T16:24:03.453" v="3427" actId="26606"/>
          <ac:graphicFrameMkLst>
            <pc:docMk/>
            <pc:sldMk cId="1747859003" sldId="257"/>
            <ac:graphicFrameMk id="5" creationId="{75BDEE05-0B9D-43FF-A8ED-EDD98A768115}"/>
          </ac:graphicFrameMkLst>
        </pc:graphicFrameChg>
      </pc:sldChg>
      <pc:sldChg chg="modSp">
        <pc:chgData name="Caroline Baughn" userId="df694dd7172df1cf" providerId="LiveId" clId="{DECBE0A3-957A-4BDA-9943-71D55954B1D8}" dt="2020-02-26T23:34:58.802" v="3402" actId="403"/>
        <pc:sldMkLst>
          <pc:docMk/>
          <pc:sldMk cId="3303274303" sldId="258"/>
        </pc:sldMkLst>
        <pc:spChg chg="mod">
          <ac:chgData name="Caroline Baughn" userId="df694dd7172df1cf" providerId="LiveId" clId="{DECBE0A3-957A-4BDA-9943-71D55954B1D8}" dt="2020-02-26T23:34:58.802" v="3402" actId="403"/>
          <ac:spMkLst>
            <pc:docMk/>
            <pc:sldMk cId="3303274303" sldId="258"/>
            <ac:spMk id="3" creationId="{A53A5E36-DB4A-45E1-8C82-E3FDBCE85F33}"/>
          </ac:spMkLst>
        </pc:spChg>
        <pc:spChg chg="mod">
          <ac:chgData name="Caroline Baughn" userId="df694dd7172df1cf" providerId="LiveId" clId="{DECBE0A3-957A-4BDA-9943-71D55954B1D8}" dt="2020-02-26T23:34:58.802" v="3402" actId="403"/>
          <ac:spMkLst>
            <pc:docMk/>
            <pc:sldMk cId="3303274303" sldId="258"/>
            <ac:spMk id="4" creationId="{F8C722CD-235C-438A-B06B-8ADF9D3646BD}"/>
          </ac:spMkLst>
        </pc:spChg>
      </pc:sldChg>
      <pc:sldChg chg="modSp">
        <pc:chgData name="Caroline Baughn" userId="df694dd7172df1cf" providerId="LiveId" clId="{DECBE0A3-957A-4BDA-9943-71D55954B1D8}" dt="2020-02-26T22:38:45.634" v="1296" actId="20577"/>
        <pc:sldMkLst>
          <pc:docMk/>
          <pc:sldMk cId="1475181081" sldId="259"/>
        </pc:sldMkLst>
        <pc:spChg chg="mod">
          <ac:chgData name="Caroline Baughn" userId="df694dd7172df1cf" providerId="LiveId" clId="{DECBE0A3-957A-4BDA-9943-71D55954B1D8}" dt="2020-02-26T22:38:45.634" v="1296" actId="20577"/>
          <ac:spMkLst>
            <pc:docMk/>
            <pc:sldMk cId="1475181081" sldId="259"/>
            <ac:spMk id="3" creationId="{1EE4CC58-1B6D-44E9-8636-2D63C2553977}"/>
          </ac:spMkLst>
        </pc:spChg>
      </pc:sldChg>
      <pc:sldChg chg="modSp">
        <pc:chgData name="Caroline Baughn" userId="df694dd7172df1cf" providerId="LiveId" clId="{DECBE0A3-957A-4BDA-9943-71D55954B1D8}" dt="2020-02-26T22:32:50.293" v="1181" actId="20577"/>
        <pc:sldMkLst>
          <pc:docMk/>
          <pc:sldMk cId="836188844" sldId="260"/>
        </pc:sldMkLst>
        <pc:spChg chg="mod">
          <ac:chgData name="Caroline Baughn" userId="df694dd7172df1cf" providerId="LiveId" clId="{DECBE0A3-957A-4BDA-9943-71D55954B1D8}" dt="2020-02-26T22:32:50.293" v="1181" actId="20577"/>
          <ac:spMkLst>
            <pc:docMk/>
            <pc:sldMk cId="836188844" sldId="260"/>
            <ac:spMk id="3" creationId="{1A350473-4378-4703-9F21-2D244E30E1A4}"/>
          </ac:spMkLst>
        </pc:spChg>
      </pc:sldChg>
      <pc:sldChg chg="modSp">
        <pc:chgData name="Caroline Baughn" userId="df694dd7172df1cf" providerId="LiveId" clId="{DECBE0A3-957A-4BDA-9943-71D55954B1D8}" dt="2020-02-27T16:21:04.311" v="3411" actId="20577"/>
        <pc:sldMkLst>
          <pc:docMk/>
          <pc:sldMk cId="1531336725" sldId="261"/>
        </pc:sldMkLst>
        <pc:spChg chg="mod">
          <ac:chgData name="Caroline Baughn" userId="df694dd7172df1cf" providerId="LiveId" clId="{DECBE0A3-957A-4BDA-9943-71D55954B1D8}" dt="2020-02-27T16:21:04.311" v="3411" actId="20577"/>
          <ac:spMkLst>
            <pc:docMk/>
            <pc:sldMk cId="1531336725" sldId="261"/>
            <ac:spMk id="7" creationId="{278ABFC4-4BFF-4F99-B03C-05B776562C9C}"/>
          </ac:spMkLst>
        </pc:spChg>
      </pc:sldChg>
      <pc:sldChg chg="addSp delSp modSp">
        <pc:chgData name="Caroline Baughn" userId="df694dd7172df1cf" providerId="LiveId" clId="{DECBE0A3-957A-4BDA-9943-71D55954B1D8}" dt="2020-02-26T23:14:23.140" v="2979" actId="20577"/>
        <pc:sldMkLst>
          <pc:docMk/>
          <pc:sldMk cId="3157708997" sldId="262"/>
        </pc:sldMkLst>
        <pc:spChg chg="mod">
          <ac:chgData name="Caroline Baughn" userId="df694dd7172df1cf" providerId="LiveId" clId="{DECBE0A3-957A-4BDA-9943-71D55954B1D8}" dt="2020-02-26T23:11:41.552" v="2962" actId="20577"/>
          <ac:spMkLst>
            <pc:docMk/>
            <pc:sldMk cId="3157708997" sldId="262"/>
            <ac:spMk id="2" creationId="{A1A45964-57C3-4D68-BF51-4C2B5F15D07B}"/>
          </ac:spMkLst>
        </pc:spChg>
        <pc:spChg chg="mod">
          <ac:chgData name="Caroline Baughn" userId="df694dd7172df1cf" providerId="LiveId" clId="{DECBE0A3-957A-4BDA-9943-71D55954B1D8}" dt="2020-02-26T23:14:23.140" v="2979" actId="20577"/>
          <ac:spMkLst>
            <pc:docMk/>
            <pc:sldMk cId="3157708997" sldId="262"/>
            <ac:spMk id="3" creationId="{858B954E-3B18-4793-A284-D7238D63307E}"/>
          </ac:spMkLst>
        </pc:spChg>
        <pc:spChg chg="add del mod">
          <ac:chgData name="Caroline Baughn" userId="df694dd7172df1cf" providerId="LiveId" clId="{DECBE0A3-957A-4BDA-9943-71D55954B1D8}" dt="2020-02-26T22:59:51.159" v="2844" actId="478"/>
          <ac:spMkLst>
            <pc:docMk/>
            <pc:sldMk cId="3157708997" sldId="262"/>
            <ac:spMk id="4" creationId="{32F42B63-32B3-4C0A-8976-9F13B417B1E9}"/>
          </ac:spMkLst>
        </pc:spChg>
        <pc:spChg chg="add del mod">
          <ac:chgData name="Caroline Baughn" userId="df694dd7172df1cf" providerId="LiveId" clId="{DECBE0A3-957A-4BDA-9943-71D55954B1D8}" dt="2020-02-26T23:00:27.415" v="2852" actId="478"/>
          <ac:spMkLst>
            <pc:docMk/>
            <pc:sldMk cId="3157708997" sldId="262"/>
            <ac:spMk id="5" creationId="{6F4AA9FA-DBED-49FB-8D48-B5109C4762EC}"/>
          </ac:spMkLst>
        </pc:spChg>
        <pc:spChg chg="add del mod">
          <ac:chgData name="Caroline Baughn" userId="df694dd7172df1cf" providerId="LiveId" clId="{DECBE0A3-957A-4BDA-9943-71D55954B1D8}" dt="2020-02-26T23:00:18.053" v="2851" actId="478"/>
          <ac:spMkLst>
            <pc:docMk/>
            <pc:sldMk cId="3157708997" sldId="262"/>
            <ac:spMk id="6" creationId="{DD7B3F20-6CCF-43A2-A72B-7B31FA22309F}"/>
          </ac:spMkLst>
        </pc:spChg>
        <pc:spChg chg="add mod">
          <ac:chgData name="Caroline Baughn" userId="df694dd7172df1cf" providerId="LiveId" clId="{DECBE0A3-957A-4BDA-9943-71D55954B1D8}" dt="2020-02-26T23:03:49.699" v="2927" actId="1076"/>
          <ac:spMkLst>
            <pc:docMk/>
            <pc:sldMk cId="3157708997" sldId="262"/>
            <ac:spMk id="7" creationId="{B2500A87-3279-439C-8EF5-9DF08D2B5C12}"/>
          </ac:spMkLst>
        </pc:spChg>
        <pc:spChg chg="add del mod">
          <ac:chgData name="Caroline Baughn" userId="df694dd7172df1cf" providerId="LiveId" clId="{DECBE0A3-957A-4BDA-9943-71D55954B1D8}" dt="2020-02-26T23:01:12.926" v="2893" actId="11529"/>
          <ac:spMkLst>
            <pc:docMk/>
            <pc:sldMk cId="3157708997" sldId="262"/>
            <ac:spMk id="8" creationId="{F7D62ADA-BF23-4258-AAD8-A6C3C1EFE484}"/>
          </ac:spMkLst>
        </pc:spChg>
      </pc:sldChg>
      <pc:sldChg chg="modSp">
        <pc:chgData name="Caroline Baughn" userId="df694dd7172df1cf" providerId="LiveId" clId="{DECBE0A3-957A-4BDA-9943-71D55954B1D8}" dt="2020-02-26T22:57:00.497" v="2752" actId="20577"/>
        <pc:sldMkLst>
          <pc:docMk/>
          <pc:sldMk cId="54559176" sldId="263"/>
        </pc:sldMkLst>
        <pc:spChg chg="mod">
          <ac:chgData name="Caroline Baughn" userId="df694dd7172df1cf" providerId="LiveId" clId="{DECBE0A3-957A-4BDA-9943-71D55954B1D8}" dt="2020-02-26T22:57:00.497" v="2752" actId="20577"/>
          <ac:spMkLst>
            <pc:docMk/>
            <pc:sldMk cId="54559176" sldId="263"/>
            <ac:spMk id="3" creationId="{F03001F4-D4E9-4E03-9383-F51A824D659A}"/>
          </ac:spMkLst>
        </pc:spChg>
      </pc:sldChg>
      <pc:sldChg chg="modSp">
        <pc:chgData name="Caroline Baughn" userId="df694dd7172df1cf" providerId="LiveId" clId="{DECBE0A3-957A-4BDA-9943-71D55954B1D8}" dt="2020-02-26T22:55:16.412" v="2747" actId="20577"/>
        <pc:sldMkLst>
          <pc:docMk/>
          <pc:sldMk cId="3502343153" sldId="264"/>
        </pc:sldMkLst>
        <pc:spChg chg="mod">
          <ac:chgData name="Caroline Baughn" userId="df694dd7172df1cf" providerId="LiveId" clId="{DECBE0A3-957A-4BDA-9943-71D55954B1D8}" dt="2020-02-26T22:55:16.412" v="2747" actId="20577"/>
          <ac:spMkLst>
            <pc:docMk/>
            <pc:sldMk cId="3502343153" sldId="264"/>
            <ac:spMk id="3" creationId="{D1F0D642-8417-4893-9A56-CB6C03CD62C1}"/>
          </ac:spMkLst>
        </pc:spChg>
      </pc:sldChg>
      <pc:sldChg chg="modSp">
        <pc:chgData name="Caroline Baughn" userId="df694dd7172df1cf" providerId="LiveId" clId="{DECBE0A3-957A-4BDA-9943-71D55954B1D8}" dt="2020-02-26T22:40:18.581" v="1415" actId="404"/>
        <pc:sldMkLst>
          <pc:docMk/>
          <pc:sldMk cId="341592099" sldId="265"/>
        </pc:sldMkLst>
        <pc:spChg chg="mod">
          <ac:chgData name="Caroline Baughn" userId="df694dd7172df1cf" providerId="LiveId" clId="{DECBE0A3-957A-4BDA-9943-71D55954B1D8}" dt="2020-02-26T22:40:18.581" v="1415" actId="404"/>
          <ac:spMkLst>
            <pc:docMk/>
            <pc:sldMk cId="341592099" sldId="265"/>
            <ac:spMk id="3" creationId="{F6CF84B4-3848-414A-BC18-F6ABD79FA316}"/>
          </ac:spMkLst>
        </pc:spChg>
      </pc:sldChg>
      <pc:sldChg chg="addSp delSp modSp add ord">
        <pc:chgData name="Caroline Baughn" userId="df694dd7172df1cf" providerId="LiveId" clId="{DECBE0A3-957A-4BDA-9943-71D55954B1D8}" dt="2020-02-26T23:29:33.712" v="3188" actId="20577"/>
        <pc:sldMkLst>
          <pc:docMk/>
          <pc:sldMk cId="3857884512" sldId="266"/>
        </pc:sldMkLst>
        <pc:spChg chg="mod">
          <ac:chgData name="Caroline Baughn" userId="df694dd7172df1cf" providerId="LiveId" clId="{DECBE0A3-957A-4BDA-9943-71D55954B1D8}" dt="2020-02-26T22:21:52.416" v="658" actId="20577"/>
          <ac:spMkLst>
            <pc:docMk/>
            <pc:sldMk cId="3857884512" sldId="266"/>
            <ac:spMk id="2" creationId="{9F21947E-E333-4762-9D22-4E9DA6DA7695}"/>
          </ac:spMkLst>
        </pc:spChg>
        <pc:spChg chg="mod">
          <ac:chgData name="Caroline Baughn" userId="df694dd7172df1cf" providerId="LiveId" clId="{DECBE0A3-957A-4BDA-9943-71D55954B1D8}" dt="2020-02-26T23:29:33.712" v="3188" actId="20577"/>
          <ac:spMkLst>
            <pc:docMk/>
            <pc:sldMk cId="3857884512" sldId="266"/>
            <ac:spMk id="3" creationId="{A23B8BC8-8DDC-4270-B95B-0E2D4E4683F3}"/>
          </ac:spMkLst>
        </pc:spChg>
        <pc:spChg chg="add del mod">
          <ac:chgData name="Caroline Baughn" userId="df694dd7172df1cf" providerId="LiveId" clId="{DECBE0A3-957A-4BDA-9943-71D55954B1D8}" dt="2020-02-26T23:07:25.040" v="2960" actId="1076"/>
          <ac:spMkLst>
            <pc:docMk/>
            <pc:sldMk cId="3857884512" sldId="266"/>
            <ac:spMk id="4" creationId="{A0E2625C-102B-4E90-80A8-4F734CDE5241}"/>
          </ac:spMkLst>
        </pc:spChg>
      </pc:sldChg>
      <pc:sldChg chg="addSp delSp modSp add mod setBg setClrOvrMap delDesignElem">
        <pc:chgData name="Caroline Baughn" userId="df694dd7172df1cf" providerId="LiveId" clId="{DECBE0A3-957A-4BDA-9943-71D55954B1D8}" dt="2020-02-27T19:49:52.056" v="3434" actId="26606"/>
        <pc:sldMkLst>
          <pc:docMk/>
          <pc:sldMk cId="3024033914" sldId="267"/>
        </pc:sldMkLst>
        <pc:spChg chg="mod">
          <ac:chgData name="Caroline Baughn" userId="df694dd7172df1cf" providerId="LiveId" clId="{DECBE0A3-957A-4BDA-9943-71D55954B1D8}" dt="2020-02-26T23:05:02.940" v="2957" actId="26606"/>
          <ac:spMkLst>
            <pc:docMk/>
            <pc:sldMk cId="3024033914" sldId="267"/>
            <ac:spMk id="2" creationId="{E31169EF-4847-4908-AF10-1B07D6B06313}"/>
          </ac:spMkLst>
        </pc:spChg>
        <pc:spChg chg="add del">
          <ac:chgData name="Caroline Baughn" userId="df694dd7172df1cf" providerId="LiveId" clId="{DECBE0A3-957A-4BDA-9943-71D55954B1D8}" dt="2020-02-26T23:04:49.235" v="2941" actId="26606"/>
          <ac:spMkLst>
            <pc:docMk/>
            <pc:sldMk cId="3024033914" sldId="267"/>
            <ac:spMk id="3" creationId="{546D9851-9759-495F-A167-0F6EFDF74F1B}"/>
          </ac:spMkLst>
        </pc:spChg>
        <pc:spChg chg="add">
          <ac:chgData name="Caroline Baughn" userId="df694dd7172df1cf" providerId="LiveId" clId="{DECBE0A3-957A-4BDA-9943-71D55954B1D8}" dt="2020-02-27T19:49:52.056" v="3434" actId="26606"/>
          <ac:spMkLst>
            <pc:docMk/>
            <pc:sldMk cId="3024033914" sldId="267"/>
            <ac:spMk id="6" creationId="{73C0A186-7444-4460-9C37-532E7671E99E}"/>
          </ac:spMkLst>
        </pc:spChg>
        <pc:spChg chg="add del">
          <ac:chgData name="Caroline Baughn" userId="df694dd7172df1cf" providerId="LiveId" clId="{DECBE0A3-957A-4BDA-9943-71D55954B1D8}" dt="2020-02-26T23:04:19.373" v="2932" actId="26606"/>
          <ac:spMkLst>
            <pc:docMk/>
            <pc:sldMk cId="3024033914" sldId="267"/>
            <ac:spMk id="10" creationId="{4DB4846F-6AA5-4DB3-9581-D95F22BD5662}"/>
          </ac:spMkLst>
        </pc:spChg>
        <pc:spChg chg="add del">
          <ac:chgData name="Caroline Baughn" userId="df694dd7172df1cf" providerId="LiveId" clId="{DECBE0A3-957A-4BDA-9943-71D55954B1D8}" dt="2020-02-27T16:24:06.241" v="3430" actId="26606"/>
          <ac:spMkLst>
            <pc:docMk/>
            <pc:sldMk cId="3024033914" sldId="267"/>
            <ac:spMk id="11" creationId="{73C0A186-7444-4460-9C37-532E7671E99E}"/>
          </ac:spMkLst>
        </pc:spChg>
        <pc:spChg chg="add del">
          <ac:chgData name="Caroline Baughn" userId="df694dd7172df1cf" providerId="LiveId" clId="{DECBE0A3-957A-4BDA-9943-71D55954B1D8}" dt="2020-02-26T23:04:18.658" v="2930" actId="26606"/>
          <ac:spMkLst>
            <pc:docMk/>
            <pc:sldMk cId="3024033914" sldId="267"/>
            <ac:spMk id="12" creationId="{73C0A186-7444-4460-9C37-532E7671E99E}"/>
          </ac:spMkLst>
        </pc:spChg>
        <pc:spChg chg="add del">
          <ac:chgData name="Caroline Baughn" userId="df694dd7172df1cf" providerId="LiveId" clId="{DECBE0A3-957A-4BDA-9943-71D55954B1D8}" dt="2020-02-26T23:04:19.373" v="2932" actId="26606"/>
          <ac:spMkLst>
            <pc:docMk/>
            <pc:sldMk cId="3024033914" sldId="267"/>
            <ac:spMk id="16" creationId="{A1081473-BB93-49A4-B605-4E2053739770}"/>
          </ac:spMkLst>
        </pc:spChg>
        <pc:spChg chg="add del">
          <ac:chgData name="Caroline Baughn" userId="df694dd7172df1cf" providerId="LiveId" clId="{DECBE0A3-957A-4BDA-9943-71D55954B1D8}" dt="2020-02-26T23:04:19.373" v="2932" actId="26606"/>
          <ac:spMkLst>
            <pc:docMk/>
            <pc:sldMk cId="3024033914" sldId="267"/>
            <ac:spMk id="20" creationId="{FB3EF4D6-026A-4D52-B916-967329EE3FFE}"/>
          </ac:spMkLst>
        </pc:spChg>
        <pc:spChg chg="add del">
          <ac:chgData name="Caroline Baughn" userId="df694dd7172df1cf" providerId="LiveId" clId="{DECBE0A3-957A-4BDA-9943-71D55954B1D8}" dt="2020-02-26T23:04:19.373" v="2932" actId="26606"/>
          <ac:spMkLst>
            <pc:docMk/>
            <pc:sldMk cId="3024033914" sldId="267"/>
            <ac:spMk id="21" creationId="{D54EC22E-2292-4292-A80B-E81DF64BFB26}"/>
          </ac:spMkLst>
        </pc:spChg>
        <pc:spChg chg="add del">
          <ac:chgData name="Caroline Baughn" userId="df694dd7172df1cf" providerId="LiveId" clId="{DECBE0A3-957A-4BDA-9943-71D55954B1D8}" dt="2020-02-26T23:04:19.373" v="2932" actId="26606"/>
          <ac:spMkLst>
            <pc:docMk/>
            <pc:sldMk cId="3024033914" sldId="267"/>
            <ac:spMk id="22" creationId="{CC1C7165-8A3A-44EB-88D0-4EFA36A004E2}"/>
          </ac:spMkLst>
        </pc:spChg>
        <pc:spChg chg="add del">
          <ac:chgData name="Caroline Baughn" userId="df694dd7172df1cf" providerId="LiveId" clId="{DECBE0A3-957A-4BDA-9943-71D55954B1D8}" dt="2020-02-26T23:04:19.373" v="2932" actId="26606"/>
          <ac:spMkLst>
            <pc:docMk/>
            <pc:sldMk cId="3024033914" sldId="267"/>
            <ac:spMk id="23" creationId="{546D9851-9759-495F-A167-0F6EFDF74F1B}"/>
          </ac:spMkLst>
        </pc:spChg>
        <pc:spChg chg="add del">
          <ac:chgData name="Caroline Baughn" userId="df694dd7172df1cf" providerId="LiveId" clId="{DECBE0A3-957A-4BDA-9943-71D55954B1D8}" dt="2020-02-26T23:04:20.624" v="2934" actId="26606"/>
          <ac:spMkLst>
            <pc:docMk/>
            <pc:sldMk cId="3024033914" sldId="267"/>
            <ac:spMk id="25" creationId="{FB3EF4D6-026A-4D52-B916-967329EE3FFE}"/>
          </ac:spMkLst>
        </pc:spChg>
        <pc:spChg chg="add del">
          <ac:chgData name="Caroline Baughn" userId="df694dd7172df1cf" providerId="LiveId" clId="{DECBE0A3-957A-4BDA-9943-71D55954B1D8}" dt="2020-02-26T23:04:20.624" v="2934" actId="26606"/>
          <ac:spMkLst>
            <pc:docMk/>
            <pc:sldMk cId="3024033914" sldId="267"/>
            <ac:spMk id="26" creationId="{4DB4846F-6AA5-4DB3-9581-D95F22BD5662}"/>
          </ac:spMkLst>
        </pc:spChg>
        <pc:spChg chg="add del">
          <ac:chgData name="Caroline Baughn" userId="df694dd7172df1cf" providerId="LiveId" clId="{DECBE0A3-957A-4BDA-9943-71D55954B1D8}" dt="2020-02-26T23:04:20.624" v="2934" actId="26606"/>
          <ac:spMkLst>
            <pc:docMk/>
            <pc:sldMk cId="3024033914" sldId="267"/>
            <ac:spMk id="27" creationId="{D54EC22E-2292-4292-A80B-E81DF64BFB26}"/>
          </ac:spMkLst>
        </pc:spChg>
        <pc:spChg chg="add del">
          <ac:chgData name="Caroline Baughn" userId="df694dd7172df1cf" providerId="LiveId" clId="{DECBE0A3-957A-4BDA-9943-71D55954B1D8}" dt="2020-02-26T23:04:20.624" v="2934" actId="26606"/>
          <ac:spMkLst>
            <pc:docMk/>
            <pc:sldMk cId="3024033914" sldId="267"/>
            <ac:spMk id="30" creationId="{546D9851-9759-495F-A167-0F6EFDF74F1B}"/>
          </ac:spMkLst>
        </pc:spChg>
        <pc:spChg chg="add del">
          <ac:chgData name="Caroline Baughn" userId="df694dd7172df1cf" providerId="LiveId" clId="{DECBE0A3-957A-4BDA-9943-71D55954B1D8}" dt="2020-02-26T23:04:21.855" v="2936" actId="26606"/>
          <ac:spMkLst>
            <pc:docMk/>
            <pc:sldMk cId="3024033914" sldId="267"/>
            <ac:spMk id="34" creationId="{73C0A186-7444-4460-9C37-532E7671E99E}"/>
          </ac:spMkLst>
        </pc:spChg>
        <pc:spChg chg="add del">
          <ac:chgData name="Caroline Baughn" userId="df694dd7172df1cf" providerId="LiveId" clId="{DECBE0A3-957A-4BDA-9943-71D55954B1D8}" dt="2020-02-26T23:04:21.855" v="2936" actId="26606"/>
          <ac:spMkLst>
            <pc:docMk/>
            <pc:sldMk cId="3024033914" sldId="267"/>
            <ac:spMk id="35" creationId="{D22D1B95-2B54-43E9-85D9-B489F6C5DD0F}"/>
          </ac:spMkLst>
        </pc:spChg>
        <pc:spChg chg="add del">
          <ac:chgData name="Caroline Baughn" userId="df694dd7172df1cf" providerId="LiveId" clId="{DECBE0A3-957A-4BDA-9943-71D55954B1D8}" dt="2020-02-26T23:04:21.855" v="2936" actId="26606"/>
          <ac:spMkLst>
            <pc:docMk/>
            <pc:sldMk cId="3024033914" sldId="267"/>
            <ac:spMk id="36" creationId="{7D0F3F6D-A49D-4406-8D61-1C4F8D792F04}"/>
          </ac:spMkLst>
        </pc:spChg>
        <pc:spChg chg="add del">
          <ac:chgData name="Caroline Baughn" userId="df694dd7172df1cf" providerId="LiveId" clId="{DECBE0A3-957A-4BDA-9943-71D55954B1D8}" dt="2020-02-26T23:04:21.855" v="2936" actId="26606"/>
          <ac:spMkLst>
            <pc:docMk/>
            <pc:sldMk cId="3024033914" sldId="267"/>
            <ac:spMk id="37" creationId="{D953A318-DA8D-4405-9536-D889E45C5E3E}"/>
          </ac:spMkLst>
        </pc:spChg>
        <pc:spChg chg="add del">
          <ac:chgData name="Caroline Baughn" userId="df694dd7172df1cf" providerId="LiveId" clId="{DECBE0A3-957A-4BDA-9943-71D55954B1D8}" dt="2020-02-26T23:04:21.855" v="2936" actId="26606"/>
          <ac:spMkLst>
            <pc:docMk/>
            <pc:sldMk cId="3024033914" sldId="267"/>
            <ac:spMk id="38" creationId="{9E382A3D-2F90-475C-8DF2-F666FEA3425B}"/>
          </ac:spMkLst>
        </pc:spChg>
        <pc:spChg chg="add del">
          <ac:chgData name="Caroline Baughn" userId="df694dd7172df1cf" providerId="LiveId" clId="{DECBE0A3-957A-4BDA-9943-71D55954B1D8}" dt="2020-02-26T23:04:22.525" v="2938" actId="26606"/>
          <ac:spMkLst>
            <pc:docMk/>
            <pc:sldMk cId="3024033914" sldId="267"/>
            <ac:spMk id="40" creationId="{01109B5D-BC35-4376-98A2-F53B03E4E1B4}"/>
          </ac:spMkLst>
        </pc:spChg>
        <pc:spChg chg="add del">
          <ac:chgData name="Caroline Baughn" userId="df694dd7172df1cf" providerId="LiveId" clId="{DECBE0A3-957A-4BDA-9943-71D55954B1D8}" dt="2020-02-26T23:04:22.525" v="2938" actId="26606"/>
          <ac:spMkLst>
            <pc:docMk/>
            <pc:sldMk cId="3024033914" sldId="267"/>
            <ac:spMk id="41" creationId="{94D90C11-98A3-40E3-B04C-A3025D6458A3}"/>
          </ac:spMkLst>
        </pc:spChg>
        <pc:spChg chg="add del">
          <ac:chgData name="Caroline Baughn" userId="df694dd7172df1cf" providerId="LiveId" clId="{DECBE0A3-957A-4BDA-9943-71D55954B1D8}" dt="2020-02-26T23:04:22.525" v="2938" actId="26606"/>
          <ac:spMkLst>
            <pc:docMk/>
            <pc:sldMk cId="3024033914" sldId="267"/>
            <ac:spMk id="42" creationId="{A3B28FB1-97C9-4A9E-A45B-356508C2C38B}"/>
          </ac:spMkLst>
        </pc:spChg>
        <pc:spChg chg="add del">
          <ac:chgData name="Caroline Baughn" userId="df694dd7172df1cf" providerId="LiveId" clId="{DECBE0A3-957A-4BDA-9943-71D55954B1D8}" dt="2020-02-26T23:04:22.525" v="2938" actId="26606"/>
          <ac:spMkLst>
            <pc:docMk/>
            <pc:sldMk cId="3024033914" sldId="267"/>
            <ac:spMk id="43" creationId="{546D9851-9759-495F-A167-0F6EFDF74F1B}"/>
          </ac:spMkLst>
        </pc:spChg>
        <pc:spChg chg="add del">
          <ac:chgData name="Caroline Baughn" userId="df694dd7172df1cf" providerId="LiveId" clId="{DECBE0A3-957A-4BDA-9943-71D55954B1D8}" dt="2020-02-26T23:04:49.123" v="2940" actId="26606"/>
          <ac:spMkLst>
            <pc:docMk/>
            <pc:sldMk cId="3024033914" sldId="267"/>
            <ac:spMk id="45" creationId="{B219AE65-9B94-44EA-BEF3-EF4BFA169C81}"/>
          </ac:spMkLst>
        </pc:spChg>
        <pc:spChg chg="add del">
          <ac:chgData name="Caroline Baughn" userId="df694dd7172df1cf" providerId="LiveId" clId="{DECBE0A3-957A-4BDA-9943-71D55954B1D8}" dt="2020-02-26T23:04:49.123" v="2940" actId="26606"/>
          <ac:spMkLst>
            <pc:docMk/>
            <pc:sldMk cId="3024033914" sldId="267"/>
            <ac:spMk id="46" creationId="{F0C81A57-9CD5-461B-8FFE-4A8CB6CFBE01}"/>
          </ac:spMkLst>
        </pc:spChg>
        <pc:spChg chg="add del">
          <ac:chgData name="Caroline Baughn" userId="df694dd7172df1cf" providerId="LiveId" clId="{DECBE0A3-957A-4BDA-9943-71D55954B1D8}" dt="2020-02-26T23:04:49.123" v="2940" actId="26606"/>
          <ac:spMkLst>
            <pc:docMk/>
            <pc:sldMk cId="3024033914" sldId="267"/>
            <ac:spMk id="50" creationId="{546D9851-9759-495F-A167-0F6EFDF74F1B}"/>
          </ac:spMkLst>
        </pc:spChg>
        <pc:spChg chg="add del">
          <ac:chgData name="Caroline Baughn" userId="df694dd7172df1cf" providerId="LiveId" clId="{DECBE0A3-957A-4BDA-9943-71D55954B1D8}" dt="2020-02-26T23:05:03.008" v="2958" actId="26606"/>
          <ac:spMkLst>
            <pc:docMk/>
            <pc:sldMk cId="3024033914" sldId="267"/>
            <ac:spMk id="54" creationId="{73C0A186-7444-4460-9C37-532E7671E99E}"/>
          </ac:spMkLst>
        </pc:spChg>
        <pc:spChg chg="add del">
          <ac:chgData name="Caroline Baughn" userId="df694dd7172df1cf" providerId="LiveId" clId="{DECBE0A3-957A-4BDA-9943-71D55954B1D8}" dt="2020-02-26T23:04:58.351" v="2953" actId="26606"/>
          <ac:spMkLst>
            <pc:docMk/>
            <pc:sldMk cId="3024033914" sldId="267"/>
            <ac:spMk id="66" creationId="{73C0A186-7444-4460-9C37-532E7671E99E}"/>
          </ac:spMkLst>
        </pc:spChg>
        <pc:spChg chg="add del">
          <ac:chgData name="Caroline Baughn" userId="df694dd7172df1cf" providerId="LiveId" clId="{DECBE0A3-957A-4BDA-9943-71D55954B1D8}" dt="2020-02-26T23:05:01.215" v="2955" actId="26606"/>
          <ac:spMkLst>
            <pc:docMk/>
            <pc:sldMk cId="3024033914" sldId="267"/>
            <ac:spMk id="70" creationId="{F0C81A57-9CD5-461B-8FFE-4A8CB6CFBE01}"/>
          </ac:spMkLst>
        </pc:spChg>
        <pc:spChg chg="add del">
          <ac:chgData name="Caroline Baughn" userId="df694dd7172df1cf" providerId="LiveId" clId="{DECBE0A3-957A-4BDA-9943-71D55954B1D8}" dt="2020-02-26T23:05:01.215" v="2955" actId="26606"/>
          <ac:spMkLst>
            <pc:docMk/>
            <pc:sldMk cId="3024033914" sldId="267"/>
            <ac:spMk id="76" creationId="{73C0A186-7444-4460-9C37-532E7671E99E}"/>
          </ac:spMkLst>
        </pc:spChg>
        <pc:spChg chg="add del">
          <ac:chgData name="Caroline Baughn" userId="df694dd7172df1cf" providerId="LiveId" clId="{DECBE0A3-957A-4BDA-9943-71D55954B1D8}" dt="2020-02-26T23:05:01.215" v="2955" actId="26606"/>
          <ac:spMkLst>
            <pc:docMk/>
            <pc:sldMk cId="3024033914" sldId="267"/>
            <ac:spMk id="77" creationId="{B219AE65-9B94-44EA-BEF3-EF4BFA169C81}"/>
          </ac:spMkLst>
        </pc:spChg>
        <pc:spChg chg="add del">
          <ac:chgData name="Caroline Baughn" userId="df694dd7172df1cf" providerId="LiveId" clId="{DECBE0A3-957A-4BDA-9943-71D55954B1D8}" dt="2020-02-26T23:05:02.940" v="2957" actId="26606"/>
          <ac:spMkLst>
            <pc:docMk/>
            <pc:sldMk cId="3024033914" sldId="267"/>
            <ac:spMk id="81" creationId="{73C0A186-7444-4460-9C37-532E7671E99E}"/>
          </ac:spMkLst>
        </pc:spChg>
        <pc:spChg chg="add del">
          <ac:chgData name="Caroline Baughn" userId="df694dd7172df1cf" providerId="LiveId" clId="{DECBE0A3-957A-4BDA-9943-71D55954B1D8}" dt="2020-02-26T23:37:07.397" v="3409"/>
          <ac:spMkLst>
            <pc:docMk/>
            <pc:sldMk cId="3024033914" sldId="267"/>
            <ac:spMk id="87" creationId="{73C0A186-7444-4460-9C37-532E7671E99E}"/>
          </ac:spMkLst>
        </pc:spChg>
        <pc:grpChg chg="add">
          <ac:chgData name="Caroline Baughn" userId="df694dd7172df1cf" providerId="LiveId" clId="{DECBE0A3-957A-4BDA-9943-71D55954B1D8}" dt="2020-02-27T19:49:52.056" v="3434" actId="26606"/>
          <ac:grpSpMkLst>
            <pc:docMk/>
            <pc:sldMk cId="3024033914" sldId="267"/>
            <ac:grpSpMk id="4" creationId="{93E10248-AF0E-477D-B4D2-47C02CE4E353}"/>
          </ac:grpSpMkLst>
        </pc:grpChg>
        <pc:grpChg chg="add del">
          <ac:chgData name="Caroline Baughn" userId="df694dd7172df1cf" providerId="LiveId" clId="{DECBE0A3-957A-4BDA-9943-71D55954B1D8}" dt="2020-02-27T16:24:06.241" v="3430" actId="26606"/>
          <ac:grpSpMkLst>
            <pc:docMk/>
            <pc:sldMk cId="3024033914" sldId="267"/>
            <ac:grpSpMk id="7" creationId="{93E10248-AF0E-477D-B4D2-47C02CE4E353}"/>
          </ac:grpSpMkLst>
        </pc:grpChg>
        <pc:grpChg chg="add del">
          <ac:chgData name="Caroline Baughn" userId="df694dd7172df1cf" providerId="LiveId" clId="{DECBE0A3-957A-4BDA-9943-71D55954B1D8}" dt="2020-02-26T23:04:18.658" v="2930" actId="26606"/>
          <ac:grpSpMkLst>
            <pc:docMk/>
            <pc:sldMk cId="3024033914" sldId="267"/>
            <ac:grpSpMk id="8" creationId="{93E10248-AF0E-477D-B4D2-47C02CE4E353}"/>
          </ac:grpSpMkLst>
        </pc:grpChg>
        <pc:grpChg chg="add del">
          <ac:chgData name="Caroline Baughn" userId="df694dd7172df1cf" providerId="LiveId" clId="{DECBE0A3-957A-4BDA-9943-71D55954B1D8}" dt="2020-02-27T16:24:06.241" v="3430" actId="26606"/>
          <ac:grpSpMkLst>
            <pc:docMk/>
            <pc:sldMk cId="3024033914" sldId="267"/>
            <ac:grpSpMk id="13" creationId="{F1ECA4FE-7D2F-4576-B767-3A5F5ABFE90F}"/>
          </ac:grpSpMkLst>
        </pc:grpChg>
        <pc:grpChg chg="add del">
          <ac:chgData name="Caroline Baughn" userId="df694dd7172df1cf" providerId="LiveId" clId="{DECBE0A3-957A-4BDA-9943-71D55954B1D8}" dt="2020-02-26T23:04:18.658" v="2930" actId="26606"/>
          <ac:grpSpMkLst>
            <pc:docMk/>
            <pc:sldMk cId="3024033914" sldId="267"/>
            <ac:grpSpMk id="14" creationId="{F1ECA4FE-7D2F-4576-B767-3A5F5ABFE90F}"/>
          </ac:grpSpMkLst>
        </pc:grpChg>
        <pc:grpChg chg="add">
          <ac:chgData name="Caroline Baughn" userId="df694dd7172df1cf" providerId="LiveId" clId="{DECBE0A3-957A-4BDA-9943-71D55954B1D8}" dt="2020-02-27T19:49:52.056" v="3434" actId="26606"/>
          <ac:grpSpMkLst>
            <pc:docMk/>
            <pc:sldMk cId="3024033914" sldId="267"/>
            <ac:grpSpMk id="19" creationId="{F1ECA4FE-7D2F-4576-B767-3A5F5ABFE90F}"/>
          </ac:grpSpMkLst>
        </pc:grpChg>
        <pc:grpChg chg="add del">
          <ac:chgData name="Caroline Baughn" userId="df694dd7172df1cf" providerId="LiveId" clId="{DECBE0A3-957A-4BDA-9943-71D55954B1D8}" dt="2020-02-26T23:04:20.624" v="2934" actId="26606"/>
          <ac:grpSpMkLst>
            <pc:docMk/>
            <pc:sldMk cId="3024033914" sldId="267"/>
            <ac:grpSpMk id="28" creationId="{992A2039-50D4-4D49-A79F-C82A1D913162}"/>
          </ac:grpSpMkLst>
        </pc:grpChg>
        <pc:grpChg chg="add del">
          <ac:chgData name="Caroline Baughn" userId="df694dd7172df1cf" providerId="LiveId" clId="{DECBE0A3-957A-4BDA-9943-71D55954B1D8}" dt="2020-02-26T23:04:21.855" v="2936" actId="26606"/>
          <ac:grpSpMkLst>
            <pc:docMk/>
            <pc:sldMk cId="3024033914" sldId="267"/>
            <ac:grpSpMk id="32" creationId="{93E10248-AF0E-477D-B4D2-47C02CE4E353}"/>
          </ac:grpSpMkLst>
        </pc:grpChg>
        <pc:grpChg chg="add del">
          <ac:chgData name="Caroline Baughn" userId="df694dd7172df1cf" providerId="LiveId" clId="{DECBE0A3-957A-4BDA-9943-71D55954B1D8}" dt="2020-02-26T23:04:49.123" v="2940" actId="26606"/>
          <ac:grpSpMkLst>
            <pc:docMk/>
            <pc:sldMk cId="3024033914" sldId="267"/>
            <ac:grpSpMk id="47" creationId="{3086C462-37F4-494D-8292-CCB95221CC1A}"/>
          </ac:grpSpMkLst>
        </pc:grpChg>
        <pc:grpChg chg="add del">
          <ac:chgData name="Caroline Baughn" userId="df694dd7172df1cf" providerId="LiveId" clId="{DECBE0A3-957A-4BDA-9943-71D55954B1D8}" dt="2020-02-26T23:05:03.008" v="2958" actId="26606"/>
          <ac:grpSpMkLst>
            <pc:docMk/>
            <pc:sldMk cId="3024033914" sldId="267"/>
            <ac:grpSpMk id="52" creationId="{93E10248-AF0E-477D-B4D2-47C02CE4E353}"/>
          </ac:grpSpMkLst>
        </pc:grpChg>
        <pc:grpChg chg="add del">
          <ac:chgData name="Caroline Baughn" userId="df694dd7172df1cf" providerId="LiveId" clId="{DECBE0A3-957A-4BDA-9943-71D55954B1D8}" dt="2020-02-26T23:05:03.008" v="2958" actId="26606"/>
          <ac:grpSpMkLst>
            <pc:docMk/>
            <pc:sldMk cId="3024033914" sldId="267"/>
            <ac:grpSpMk id="55" creationId="{F1ECA4FE-7D2F-4576-B767-3A5F5ABFE90F}"/>
          </ac:grpSpMkLst>
        </pc:grpChg>
        <pc:grpChg chg="add del">
          <ac:chgData name="Caroline Baughn" userId="df694dd7172df1cf" providerId="LiveId" clId="{DECBE0A3-957A-4BDA-9943-71D55954B1D8}" dt="2020-02-26T23:04:58.351" v="2953" actId="26606"/>
          <ac:grpSpMkLst>
            <pc:docMk/>
            <pc:sldMk cId="3024033914" sldId="267"/>
            <ac:grpSpMk id="62" creationId="{93E10248-AF0E-477D-B4D2-47C02CE4E353}"/>
          </ac:grpSpMkLst>
        </pc:grpChg>
        <pc:grpChg chg="add del">
          <ac:chgData name="Caroline Baughn" userId="df694dd7172df1cf" providerId="LiveId" clId="{DECBE0A3-957A-4BDA-9943-71D55954B1D8}" dt="2020-02-26T23:04:58.351" v="2953" actId="26606"/>
          <ac:grpSpMkLst>
            <pc:docMk/>
            <pc:sldMk cId="3024033914" sldId="267"/>
            <ac:grpSpMk id="68" creationId="{D4EC3799-3F52-48CE-85CC-83AED368EB42}"/>
          </ac:grpSpMkLst>
        </pc:grpChg>
        <pc:grpChg chg="add del">
          <ac:chgData name="Caroline Baughn" userId="df694dd7172df1cf" providerId="LiveId" clId="{DECBE0A3-957A-4BDA-9943-71D55954B1D8}" dt="2020-02-26T23:05:01.215" v="2955" actId="26606"/>
          <ac:grpSpMkLst>
            <pc:docMk/>
            <pc:sldMk cId="3024033914" sldId="267"/>
            <ac:grpSpMk id="75" creationId="{93E10248-AF0E-477D-B4D2-47C02CE4E353}"/>
          </ac:grpSpMkLst>
        </pc:grpChg>
        <pc:grpChg chg="add del">
          <ac:chgData name="Caroline Baughn" userId="df694dd7172df1cf" providerId="LiveId" clId="{DECBE0A3-957A-4BDA-9943-71D55954B1D8}" dt="2020-02-26T23:05:01.215" v="2955" actId="26606"/>
          <ac:grpSpMkLst>
            <pc:docMk/>
            <pc:sldMk cId="3024033914" sldId="267"/>
            <ac:grpSpMk id="78" creationId="{3086C462-37F4-494D-8292-CCB95221CC1A}"/>
          </ac:grpSpMkLst>
        </pc:grpChg>
        <pc:grpChg chg="add del">
          <ac:chgData name="Caroline Baughn" userId="df694dd7172df1cf" providerId="LiveId" clId="{DECBE0A3-957A-4BDA-9943-71D55954B1D8}" dt="2020-02-26T23:05:02.940" v="2957" actId="26606"/>
          <ac:grpSpMkLst>
            <pc:docMk/>
            <pc:sldMk cId="3024033914" sldId="267"/>
            <ac:grpSpMk id="80" creationId="{93E10248-AF0E-477D-B4D2-47C02CE4E353}"/>
          </ac:grpSpMkLst>
        </pc:grpChg>
        <pc:grpChg chg="add del">
          <ac:chgData name="Caroline Baughn" userId="df694dd7172df1cf" providerId="LiveId" clId="{DECBE0A3-957A-4BDA-9943-71D55954B1D8}" dt="2020-02-26T23:05:02.940" v="2957" actId="26606"/>
          <ac:grpSpMkLst>
            <pc:docMk/>
            <pc:sldMk cId="3024033914" sldId="267"/>
            <ac:grpSpMk id="82" creationId="{D4EC3799-3F52-48CE-85CC-83AED368EB42}"/>
          </ac:grpSpMkLst>
        </pc:grpChg>
        <pc:grpChg chg="add del">
          <ac:chgData name="Caroline Baughn" userId="df694dd7172df1cf" providerId="LiveId" clId="{DECBE0A3-957A-4BDA-9943-71D55954B1D8}" dt="2020-02-26T23:37:07.397" v="3409"/>
          <ac:grpSpMkLst>
            <pc:docMk/>
            <pc:sldMk cId="3024033914" sldId="267"/>
            <ac:grpSpMk id="86" creationId="{93E10248-AF0E-477D-B4D2-47C02CE4E353}"/>
          </ac:grpSpMkLst>
        </pc:grpChg>
        <pc:grpChg chg="add del">
          <ac:chgData name="Caroline Baughn" userId="df694dd7172df1cf" providerId="LiveId" clId="{DECBE0A3-957A-4BDA-9943-71D55954B1D8}" dt="2020-02-26T23:37:07.397" v="3409"/>
          <ac:grpSpMkLst>
            <pc:docMk/>
            <pc:sldMk cId="3024033914" sldId="267"/>
            <ac:grpSpMk id="88" creationId="{F1ECA4FE-7D2F-4576-B767-3A5F5ABFE90F}"/>
          </ac:grpSpMkLst>
        </pc:grpChg>
        <pc:cxnChg chg="add del">
          <ac:chgData name="Caroline Baughn" userId="df694dd7172df1cf" providerId="LiveId" clId="{DECBE0A3-957A-4BDA-9943-71D55954B1D8}" dt="2020-02-27T16:24:06.241" v="3430" actId="26606"/>
          <ac:cxnSpMkLst>
            <pc:docMk/>
            <pc:sldMk cId="3024033914" sldId="267"/>
            <ac:cxnSpMk id="17" creationId="{E81F53E2-F556-42FA-8D24-113839EE19F8}"/>
          </ac:cxnSpMkLst>
        </pc:cxnChg>
        <pc:cxnChg chg="add del">
          <ac:chgData name="Caroline Baughn" userId="df694dd7172df1cf" providerId="LiveId" clId="{DECBE0A3-957A-4BDA-9943-71D55954B1D8}" dt="2020-02-26T23:04:18.658" v="2930" actId="26606"/>
          <ac:cxnSpMkLst>
            <pc:docMk/>
            <pc:sldMk cId="3024033914" sldId="267"/>
            <ac:cxnSpMk id="18" creationId="{E81F53E2-F556-42FA-8D24-113839EE19F8}"/>
          </ac:cxnSpMkLst>
        </pc:cxnChg>
        <pc:cxnChg chg="add">
          <ac:chgData name="Caroline Baughn" userId="df694dd7172df1cf" providerId="LiveId" clId="{DECBE0A3-957A-4BDA-9943-71D55954B1D8}" dt="2020-02-27T19:49:52.056" v="3434" actId="26606"/>
          <ac:cxnSpMkLst>
            <pc:docMk/>
            <pc:sldMk cId="3024033914" sldId="267"/>
            <ac:cxnSpMk id="29" creationId="{E81F53E2-F556-42FA-8D24-113839EE19F8}"/>
          </ac:cxnSpMkLst>
        </pc:cxnChg>
        <pc:cxnChg chg="add del">
          <ac:chgData name="Caroline Baughn" userId="df694dd7172df1cf" providerId="LiveId" clId="{DECBE0A3-957A-4BDA-9943-71D55954B1D8}" dt="2020-02-26T23:04:49.123" v="2940" actId="26606"/>
          <ac:cxnSpMkLst>
            <pc:docMk/>
            <pc:sldMk cId="3024033914" sldId="267"/>
            <ac:cxnSpMk id="49" creationId="{AD23B2CD-009B-425A-9616-1E1AD1D5AB46}"/>
          </ac:cxnSpMkLst>
        </pc:cxnChg>
        <pc:cxnChg chg="add del">
          <ac:chgData name="Caroline Baughn" userId="df694dd7172df1cf" providerId="LiveId" clId="{DECBE0A3-957A-4BDA-9943-71D55954B1D8}" dt="2020-02-26T23:05:03.008" v="2958" actId="26606"/>
          <ac:cxnSpMkLst>
            <pc:docMk/>
            <pc:sldMk cId="3024033914" sldId="267"/>
            <ac:cxnSpMk id="57" creationId="{E81F53E2-F556-42FA-8D24-113839EE19F8}"/>
          </ac:cxnSpMkLst>
        </pc:cxnChg>
        <pc:cxnChg chg="add del">
          <ac:chgData name="Caroline Baughn" userId="df694dd7172df1cf" providerId="LiveId" clId="{DECBE0A3-957A-4BDA-9943-71D55954B1D8}" dt="2020-02-26T23:04:58.351" v="2953" actId="26606"/>
          <ac:cxnSpMkLst>
            <pc:docMk/>
            <pc:sldMk cId="3024033914" sldId="267"/>
            <ac:cxnSpMk id="72" creationId="{789E20C7-BB50-4317-93C7-90C8ED80B275}"/>
          </ac:cxnSpMkLst>
        </pc:cxnChg>
        <pc:cxnChg chg="add del">
          <ac:chgData name="Caroline Baughn" userId="df694dd7172df1cf" providerId="LiveId" clId="{DECBE0A3-957A-4BDA-9943-71D55954B1D8}" dt="2020-02-26T23:05:02.940" v="2957" actId="26606"/>
          <ac:cxnSpMkLst>
            <pc:docMk/>
            <pc:sldMk cId="3024033914" sldId="267"/>
            <ac:cxnSpMk id="84" creationId="{789E20C7-BB50-4317-93C7-90C8ED80B275}"/>
          </ac:cxnSpMkLst>
        </pc:cxnChg>
        <pc:cxnChg chg="add del">
          <ac:chgData name="Caroline Baughn" userId="df694dd7172df1cf" providerId="LiveId" clId="{DECBE0A3-957A-4BDA-9943-71D55954B1D8}" dt="2020-02-26T23:37:07.397" v="3409"/>
          <ac:cxnSpMkLst>
            <pc:docMk/>
            <pc:sldMk cId="3024033914" sldId="267"/>
            <ac:cxnSpMk id="90" creationId="{E81F53E2-F556-42FA-8D24-113839EE19F8}"/>
          </ac:cxnSpMkLst>
        </pc:cxnChg>
      </pc:sldChg>
      <pc:sldChg chg="modSp add ord">
        <pc:chgData name="Caroline Baughn" userId="df694dd7172df1cf" providerId="LiveId" clId="{DECBE0A3-957A-4BDA-9943-71D55954B1D8}" dt="2020-02-26T23:30:55.770" v="3199"/>
        <pc:sldMkLst>
          <pc:docMk/>
          <pc:sldMk cId="2059844739" sldId="268"/>
        </pc:sldMkLst>
        <pc:spChg chg="mod">
          <ac:chgData name="Caroline Baughn" userId="df694dd7172df1cf" providerId="LiveId" clId="{DECBE0A3-957A-4BDA-9943-71D55954B1D8}" dt="2020-02-26T23:22:15.501" v="2986" actId="20577"/>
          <ac:spMkLst>
            <pc:docMk/>
            <pc:sldMk cId="2059844739" sldId="268"/>
            <ac:spMk id="2" creationId="{4CB43D16-B8A6-418D-B734-BBEC2FB957A0}"/>
          </ac:spMkLst>
        </pc:spChg>
        <pc:spChg chg="mod">
          <ac:chgData name="Caroline Baughn" userId="df694dd7172df1cf" providerId="LiveId" clId="{DECBE0A3-957A-4BDA-9943-71D55954B1D8}" dt="2020-02-26T23:30:27.664" v="3197" actId="255"/>
          <ac:spMkLst>
            <pc:docMk/>
            <pc:sldMk cId="2059844739" sldId="268"/>
            <ac:spMk id="3" creationId="{FE8F9654-2858-4433-9974-09ACDD09B970}"/>
          </ac:spMkLst>
        </pc:spChg>
      </pc:sldChg>
      <pc:sldChg chg="addSp modSp add">
        <pc:chgData name="Caroline Baughn" userId="df694dd7172df1cf" providerId="LiveId" clId="{DECBE0A3-957A-4BDA-9943-71D55954B1D8}" dt="2020-02-26T23:35:01.378" v="3404" actId="1076"/>
        <pc:sldMkLst>
          <pc:docMk/>
          <pc:sldMk cId="2128797358" sldId="269"/>
        </pc:sldMkLst>
        <pc:spChg chg="mod">
          <ac:chgData name="Caroline Baughn" userId="df694dd7172df1cf" providerId="LiveId" clId="{DECBE0A3-957A-4BDA-9943-71D55954B1D8}" dt="2020-02-26T23:23:12.394" v="3003" actId="20577"/>
          <ac:spMkLst>
            <pc:docMk/>
            <pc:sldMk cId="2128797358" sldId="269"/>
            <ac:spMk id="2" creationId="{F3E67A3B-2179-4420-BDC5-FBF6801949D3}"/>
          </ac:spMkLst>
        </pc:spChg>
        <pc:spChg chg="mod">
          <ac:chgData name="Caroline Baughn" userId="df694dd7172df1cf" providerId="LiveId" clId="{DECBE0A3-957A-4BDA-9943-71D55954B1D8}" dt="2020-02-26T23:35:01.378" v="3404" actId="1076"/>
          <ac:spMkLst>
            <pc:docMk/>
            <pc:sldMk cId="2128797358" sldId="269"/>
            <ac:spMk id="3" creationId="{8A38960C-A1B4-4FC8-885B-DB446AC978D3}"/>
          </ac:spMkLst>
        </pc:spChg>
        <pc:spChg chg="add mod">
          <ac:chgData name="Caroline Baughn" userId="df694dd7172df1cf" providerId="LiveId" clId="{DECBE0A3-957A-4BDA-9943-71D55954B1D8}" dt="2020-02-26T23:34:16.588" v="3393" actId="1076"/>
          <ac:spMkLst>
            <pc:docMk/>
            <pc:sldMk cId="2128797358" sldId="269"/>
            <ac:spMk id="4" creationId="{FD93B013-A3DF-4DFB-87CC-67EDCD4BE820}"/>
          </ac:spMkLst>
        </pc:spChg>
      </pc:sldChg>
      <pc:sldChg chg="modSp add del">
        <pc:chgData name="Caroline Baughn" userId="df694dd7172df1cf" providerId="LiveId" clId="{DECBE0A3-957A-4BDA-9943-71D55954B1D8}" dt="2020-02-26T23:23:04.258" v="2996" actId="2696"/>
        <pc:sldMkLst>
          <pc:docMk/>
          <pc:sldMk cId="2560983039" sldId="269"/>
        </pc:sldMkLst>
        <pc:spChg chg="mod">
          <ac:chgData name="Caroline Baughn" userId="df694dd7172df1cf" providerId="LiveId" clId="{DECBE0A3-957A-4BDA-9943-71D55954B1D8}" dt="2020-02-26T23:22:55.471" v="2995" actId="20577"/>
          <ac:spMkLst>
            <pc:docMk/>
            <pc:sldMk cId="2560983039" sldId="269"/>
            <ac:spMk id="2" creationId="{166522AA-235C-438E-AAE3-B1E6455FD30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426DDD-6A50-4E9E-B68C-F7F1A147235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565CF45-09F1-4560-B9AA-482202392472}">
      <dgm:prSet/>
      <dgm:spPr/>
      <dgm:t>
        <a:bodyPr/>
        <a:lstStyle/>
        <a:p>
          <a:r>
            <a:rPr lang="en-US" b="0" i="0"/>
            <a:t>MCAT</a:t>
          </a:r>
          <a:endParaRPr lang="en-US"/>
        </a:p>
      </dgm:t>
    </dgm:pt>
    <dgm:pt modelId="{4E1BBE1F-48C4-4F1D-865D-6814960EBA1F}" type="parTrans" cxnId="{9021BCDC-BE73-4B64-8DAF-0319ABFA6133}">
      <dgm:prSet/>
      <dgm:spPr/>
      <dgm:t>
        <a:bodyPr/>
        <a:lstStyle/>
        <a:p>
          <a:endParaRPr lang="en-US"/>
        </a:p>
      </dgm:t>
    </dgm:pt>
    <dgm:pt modelId="{F1313ED9-E0F4-48F8-A70B-060B85CDC449}" type="sibTrans" cxnId="{9021BCDC-BE73-4B64-8DAF-0319ABFA6133}">
      <dgm:prSet/>
      <dgm:spPr/>
      <dgm:t>
        <a:bodyPr/>
        <a:lstStyle/>
        <a:p>
          <a:endParaRPr lang="en-US"/>
        </a:p>
      </dgm:t>
    </dgm:pt>
    <dgm:pt modelId="{9FDE84BF-8354-46C5-BFF7-A6530B433983}">
      <dgm:prSet/>
      <dgm:spPr/>
      <dgm:t>
        <a:bodyPr/>
        <a:lstStyle/>
        <a:p>
          <a:r>
            <a:rPr lang="en-US" b="0" i="0" dirty="0"/>
            <a:t>Letters of Recommendation</a:t>
          </a:r>
          <a:endParaRPr lang="en-US" dirty="0"/>
        </a:p>
      </dgm:t>
    </dgm:pt>
    <dgm:pt modelId="{1D3FA7E2-CE07-4DB0-ACFD-06B8544097DF}" type="parTrans" cxnId="{D50970B7-7B5D-4E9C-AC3B-CE8414D77E79}">
      <dgm:prSet/>
      <dgm:spPr/>
      <dgm:t>
        <a:bodyPr/>
        <a:lstStyle/>
        <a:p>
          <a:endParaRPr lang="en-US"/>
        </a:p>
      </dgm:t>
    </dgm:pt>
    <dgm:pt modelId="{E9E68C2F-AEFA-47FB-826E-43214412D25C}" type="sibTrans" cxnId="{D50970B7-7B5D-4E9C-AC3B-CE8414D77E79}">
      <dgm:prSet/>
      <dgm:spPr/>
      <dgm:t>
        <a:bodyPr/>
        <a:lstStyle/>
        <a:p>
          <a:endParaRPr lang="en-US"/>
        </a:p>
      </dgm:t>
    </dgm:pt>
    <dgm:pt modelId="{51AB63F3-9D14-4013-BB82-421701C79151}">
      <dgm:prSet/>
      <dgm:spPr/>
      <dgm:t>
        <a:bodyPr/>
        <a:lstStyle/>
        <a:p>
          <a:r>
            <a:rPr lang="en-US" b="0" i="0"/>
            <a:t>PMAC</a:t>
          </a:r>
          <a:endParaRPr lang="en-US"/>
        </a:p>
      </dgm:t>
    </dgm:pt>
    <dgm:pt modelId="{A510F8CE-0FC0-47F0-A81B-FA49B5352477}" type="parTrans" cxnId="{C3E5ACE9-68F9-489C-8F2C-B5966F35A539}">
      <dgm:prSet/>
      <dgm:spPr/>
      <dgm:t>
        <a:bodyPr/>
        <a:lstStyle/>
        <a:p>
          <a:endParaRPr lang="en-US"/>
        </a:p>
      </dgm:t>
    </dgm:pt>
    <dgm:pt modelId="{94C6DC09-9DB2-4342-994C-E42A9C23EAE8}" type="sibTrans" cxnId="{C3E5ACE9-68F9-489C-8F2C-B5966F35A539}">
      <dgm:prSet/>
      <dgm:spPr/>
      <dgm:t>
        <a:bodyPr/>
        <a:lstStyle/>
        <a:p>
          <a:endParaRPr lang="en-US"/>
        </a:p>
      </dgm:t>
    </dgm:pt>
    <dgm:pt modelId="{F5C28006-42D3-48EA-BA44-51DECDA50FD5}">
      <dgm:prSet/>
      <dgm:spPr/>
      <dgm:t>
        <a:bodyPr/>
        <a:lstStyle/>
        <a:p>
          <a:r>
            <a:rPr lang="en-US" b="0" i="0"/>
            <a:t>TMDSAS</a:t>
          </a:r>
          <a:endParaRPr lang="en-US"/>
        </a:p>
      </dgm:t>
    </dgm:pt>
    <dgm:pt modelId="{ED9B1BBD-BA26-4F58-80C0-07CA0E55329F}" type="parTrans" cxnId="{EB328B3B-6A01-41F9-8FF8-0914237E965F}">
      <dgm:prSet/>
      <dgm:spPr/>
      <dgm:t>
        <a:bodyPr/>
        <a:lstStyle/>
        <a:p>
          <a:endParaRPr lang="en-US"/>
        </a:p>
      </dgm:t>
    </dgm:pt>
    <dgm:pt modelId="{E512A4D8-F75B-4682-8238-54CBDE5F07B3}" type="sibTrans" cxnId="{EB328B3B-6A01-41F9-8FF8-0914237E965F}">
      <dgm:prSet/>
      <dgm:spPr/>
      <dgm:t>
        <a:bodyPr/>
        <a:lstStyle/>
        <a:p>
          <a:endParaRPr lang="en-US"/>
        </a:p>
      </dgm:t>
    </dgm:pt>
    <dgm:pt modelId="{DD355DCA-64E3-439D-887D-F3545DB20888}">
      <dgm:prSet/>
      <dgm:spPr/>
      <dgm:t>
        <a:bodyPr/>
        <a:lstStyle/>
        <a:p>
          <a:r>
            <a:rPr lang="en-US" b="0" i="0"/>
            <a:t>Secondaries</a:t>
          </a:r>
          <a:endParaRPr lang="en-US"/>
        </a:p>
      </dgm:t>
    </dgm:pt>
    <dgm:pt modelId="{5354DCD7-0AA5-41AF-A769-619B712049DF}" type="parTrans" cxnId="{8A2DD09F-95DE-43F6-9300-F1C9E673ED30}">
      <dgm:prSet/>
      <dgm:spPr/>
      <dgm:t>
        <a:bodyPr/>
        <a:lstStyle/>
        <a:p>
          <a:endParaRPr lang="en-US"/>
        </a:p>
      </dgm:t>
    </dgm:pt>
    <dgm:pt modelId="{826D78E9-C785-44C8-9F9C-365C15C0A97B}" type="sibTrans" cxnId="{8A2DD09F-95DE-43F6-9300-F1C9E673ED30}">
      <dgm:prSet/>
      <dgm:spPr/>
      <dgm:t>
        <a:bodyPr/>
        <a:lstStyle/>
        <a:p>
          <a:endParaRPr lang="en-US"/>
        </a:p>
      </dgm:t>
    </dgm:pt>
    <dgm:pt modelId="{CBAAF739-8A46-4DE6-97FF-2634929BA296}">
      <dgm:prSet/>
      <dgm:spPr/>
      <dgm:t>
        <a:bodyPr/>
        <a:lstStyle/>
        <a:p>
          <a:r>
            <a:rPr lang="en-US" b="0" i="0"/>
            <a:t>Interviews</a:t>
          </a:r>
          <a:endParaRPr lang="en-US"/>
        </a:p>
      </dgm:t>
    </dgm:pt>
    <dgm:pt modelId="{6E854780-3736-4BEC-A997-F5096D04D296}" type="parTrans" cxnId="{041148F3-7314-43E0-B521-BD3CB4FDFA25}">
      <dgm:prSet/>
      <dgm:spPr/>
      <dgm:t>
        <a:bodyPr/>
        <a:lstStyle/>
        <a:p>
          <a:endParaRPr lang="en-US"/>
        </a:p>
      </dgm:t>
    </dgm:pt>
    <dgm:pt modelId="{0805EAF2-B1BD-40C2-8624-95FFE4CC16F0}" type="sibTrans" cxnId="{041148F3-7314-43E0-B521-BD3CB4FDFA25}">
      <dgm:prSet/>
      <dgm:spPr/>
      <dgm:t>
        <a:bodyPr/>
        <a:lstStyle/>
        <a:p>
          <a:endParaRPr lang="en-US"/>
        </a:p>
      </dgm:t>
    </dgm:pt>
    <dgm:pt modelId="{FD557506-4CC0-45F7-A8A6-0103F838DD01}">
      <dgm:prSet/>
      <dgm:spPr/>
      <dgm:t>
        <a:bodyPr/>
        <a:lstStyle/>
        <a:p>
          <a:r>
            <a:rPr lang="en-US" b="0" i="0" dirty="0"/>
            <a:t>Pre-Match // Out-of-Staters</a:t>
          </a:r>
          <a:endParaRPr lang="en-US" dirty="0"/>
        </a:p>
      </dgm:t>
    </dgm:pt>
    <dgm:pt modelId="{1960C12E-7ACB-42A7-9C37-878A24494F2B}" type="parTrans" cxnId="{50E0677E-3D16-47BC-97C4-19AECBF63188}">
      <dgm:prSet/>
      <dgm:spPr/>
      <dgm:t>
        <a:bodyPr/>
        <a:lstStyle/>
        <a:p>
          <a:endParaRPr lang="en-US"/>
        </a:p>
      </dgm:t>
    </dgm:pt>
    <dgm:pt modelId="{02A9B6D7-7041-42C1-9EAB-B50DBD158E63}" type="sibTrans" cxnId="{50E0677E-3D16-47BC-97C4-19AECBF63188}">
      <dgm:prSet/>
      <dgm:spPr/>
      <dgm:t>
        <a:bodyPr/>
        <a:lstStyle/>
        <a:p>
          <a:endParaRPr lang="en-US"/>
        </a:p>
      </dgm:t>
    </dgm:pt>
    <dgm:pt modelId="{0ECD5E24-1F17-4410-B7FE-E78F8721A4DC}">
      <dgm:prSet/>
      <dgm:spPr/>
      <dgm:t>
        <a:bodyPr/>
        <a:lstStyle/>
        <a:p>
          <a:r>
            <a:rPr lang="en-US" b="0" i="0" dirty="0"/>
            <a:t>Match // TX Residents</a:t>
          </a:r>
          <a:endParaRPr lang="en-US" dirty="0"/>
        </a:p>
      </dgm:t>
    </dgm:pt>
    <dgm:pt modelId="{4D1D4905-2526-4E8D-B041-B252BE5FBF82}" type="parTrans" cxnId="{F0829029-DDE1-44EF-B4C1-3E612AFF245D}">
      <dgm:prSet/>
      <dgm:spPr/>
      <dgm:t>
        <a:bodyPr/>
        <a:lstStyle/>
        <a:p>
          <a:endParaRPr lang="en-US"/>
        </a:p>
      </dgm:t>
    </dgm:pt>
    <dgm:pt modelId="{E740F61F-03BF-4115-86C2-C70618EFC0D7}" type="sibTrans" cxnId="{F0829029-DDE1-44EF-B4C1-3E612AFF245D}">
      <dgm:prSet/>
      <dgm:spPr/>
      <dgm:t>
        <a:bodyPr/>
        <a:lstStyle/>
        <a:p>
          <a:endParaRPr lang="en-US"/>
        </a:p>
      </dgm:t>
    </dgm:pt>
    <dgm:pt modelId="{7AC90AFC-7D53-453F-AC91-A4962AC0142F}" type="pres">
      <dgm:prSet presAssocID="{5A426DDD-6A50-4E9E-B68C-F7F1A147235B}" presName="linear" presStyleCnt="0">
        <dgm:presLayoutVars>
          <dgm:animLvl val="lvl"/>
          <dgm:resizeHandles val="exact"/>
        </dgm:presLayoutVars>
      </dgm:prSet>
      <dgm:spPr/>
    </dgm:pt>
    <dgm:pt modelId="{C7E50E88-A5A4-41CB-8A3A-0E6BD49F4195}" type="pres">
      <dgm:prSet presAssocID="{E565CF45-09F1-4560-B9AA-482202392472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ADCE6F8F-F77B-4030-9C55-4046F41AD49E}" type="pres">
      <dgm:prSet presAssocID="{F1313ED9-E0F4-48F8-A70B-060B85CDC449}" presName="spacer" presStyleCnt="0"/>
      <dgm:spPr/>
    </dgm:pt>
    <dgm:pt modelId="{1FF4AA20-3571-4AEF-95B2-EF9DB0810D66}" type="pres">
      <dgm:prSet presAssocID="{9FDE84BF-8354-46C5-BFF7-A6530B433983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5708D21B-5787-43E4-B77A-993AAB494461}" type="pres">
      <dgm:prSet presAssocID="{E9E68C2F-AEFA-47FB-826E-43214412D25C}" presName="spacer" presStyleCnt="0"/>
      <dgm:spPr/>
    </dgm:pt>
    <dgm:pt modelId="{E6C10B81-59BC-47E0-8D6B-5949BD654DBA}" type="pres">
      <dgm:prSet presAssocID="{51AB63F3-9D14-4013-BB82-421701C79151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8A53E94D-EE9C-4E01-931F-A6FFEA6C1E31}" type="pres">
      <dgm:prSet presAssocID="{94C6DC09-9DB2-4342-994C-E42A9C23EAE8}" presName="spacer" presStyleCnt="0"/>
      <dgm:spPr/>
    </dgm:pt>
    <dgm:pt modelId="{DD572492-EE98-4897-89D1-6409881990C6}" type="pres">
      <dgm:prSet presAssocID="{F5C28006-42D3-48EA-BA44-51DECDA50FD5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4C2D1759-F13F-4E7F-9941-B10A7621C5E7}" type="pres">
      <dgm:prSet presAssocID="{E512A4D8-F75B-4682-8238-54CBDE5F07B3}" presName="spacer" presStyleCnt="0"/>
      <dgm:spPr/>
    </dgm:pt>
    <dgm:pt modelId="{77C8DE88-1B6F-43DF-866C-A83D4B7654ED}" type="pres">
      <dgm:prSet presAssocID="{DD355DCA-64E3-439D-887D-F3545DB20888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6F2A9B04-03E2-42D0-A46B-61F168192F70}" type="pres">
      <dgm:prSet presAssocID="{826D78E9-C785-44C8-9F9C-365C15C0A97B}" presName="spacer" presStyleCnt="0"/>
      <dgm:spPr/>
    </dgm:pt>
    <dgm:pt modelId="{FE46A019-BB9E-4284-8217-9F13801BF316}" type="pres">
      <dgm:prSet presAssocID="{CBAAF739-8A46-4DE6-97FF-2634929BA296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FDE5ABEA-1D1A-44B5-97E7-952D851641C3}" type="pres">
      <dgm:prSet presAssocID="{0805EAF2-B1BD-40C2-8624-95FFE4CC16F0}" presName="spacer" presStyleCnt="0"/>
      <dgm:spPr/>
    </dgm:pt>
    <dgm:pt modelId="{0CEB604D-BCEE-4325-974D-CEAF5D304D29}" type="pres">
      <dgm:prSet presAssocID="{FD557506-4CC0-45F7-A8A6-0103F838DD01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813153E2-352F-40E8-80DF-BE50FA320AE8}" type="pres">
      <dgm:prSet presAssocID="{02A9B6D7-7041-42C1-9EAB-B50DBD158E63}" presName="spacer" presStyleCnt="0"/>
      <dgm:spPr/>
    </dgm:pt>
    <dgm:pt modelId="{AA683F33-383D-48B6-88DB-BEC37D16ECB4}" type="pres">
      <dgm:prSet presAssocID="{0ECD5E24-1F17-4410-B7FE-E78F8721A4DC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F0829029-DDE1-44EF-B4C1-3E612AFF245D}" srcId="{5A426DDD-6A50-4E9E-B68C-F7F1A147235B}" destId="{0ECD5E24-1F17-4410-B7FE-E78F8721A4DC}" srcOrd="7" destOrd="0" parTransId="{4D1D4905-2526-4E8D-B041-B252BE5FBF82}" sibTransId="{E740F61F-03BF-4115-86C2-C70618EFC0D7}"/>
    <dgm:cxn modelId="{7D7D1B3A-C637-451F-BCF6-8F806D1F90D9}" type="presOf" srcId="{DD355DCA-64E3-439D-887D-F3545DB20888}" destId="{77C8DE88-1B6F-43DF-866C-A83D4B7654ED}" srcOrd="0" destOrd="0" presId="urn:microsoft.com/office/officeart/2005/8/layout/vList2"/>
    <dgm:cxn modelId="{EB328B3B-6A01-41F9-8FF8-0914237E965F}" srcId="{5A426DDD-6A50-4E9E-B68C-F7F1A147235B}" destId="{F5C28006-42D3-48EA-BA44-51DECDA50FD5}" srcOrd="3" destOrd="0" parTransId="{ED9B1BBD-BA26-4F58-80C0-07CA0E55329F}" sibTransId="{E512A4D8-F75B-4682-8238-54CBDE5F07B3}"/>
    <dgm:cxn modelId="{BA3A8860-5A89-4118-B33C-88E8618CFBAC}" type="presOf" srcId="{0ECD5E24-1F17-4410-B7FE-E78F8721A4DC}" destId="{AA683F33-383D-48B6-88DB-BEC37D16ECB4}" srcOrd="0" destOrd="0" presId="urn:microsoft.com/office/officeart/2005/8/layout/vList2"/>
    <dgm:cxn modelId="{435E7168-C2CE-4831-ABB2-4D38898A149F}" type="presOf" srcId="{5A426DDD-6A50-4E9E-B68C-F7F1A147235B}" destId="{7AC90AFC-7D53-453F-AC91-A4962AC0142F}" srcOrd="0" destOrd="0" presId="urn:microsoft.com/office/officeart/2005/8/layout/vList2"/>
    <dgm:cxn modelId="{43BAD64A-1249-47BA-ADE2-AC0E964F0452}" type="presOf" srcId="{CBAAF739-8A46-4DE6-97FF-2634929BA296}" destId="{FE46A019-BB9E-4284-8217-9F13801BF316}" srcOrd="0" destOrd="0" presId="urn:microsoft.com/office/officeart/2005/8/layout/vList2"/>
    <dgm:cxn modelId="{30DA3575-4583-4F50-9525-7EC757059924}" type="presOf" srcId="{FD557506-4CC0-45F7-A8A6-0103F838DD01}" destId="{0CEB604D-BCEE-4325-974D-CEAF5D304D29}" srcOrd="0" destOrd="0" presId="urn:microsoft.com/office/officeart/2005/8/layout/vList2"/>
    <dgm:cxn modelId="{50E0677E-3D16-47BC-97C4-19AECBF63188}" srcId="{5A426DDD-6A50-4E9E-B68C-F7F1A147235B}" destId="{FD557506-4CC0-45F7-A8A6-0103F838DD01}" srcOrd="6" destOrd="0" parTransId="{1960C12E-7ACB-42A7-9C37-878A24494F2B}" sibTransId="{02A9B6D7-7041-42C1-9EAB-B50DBD158E63}"/>
    <dgm:cxn modelId="{8A2DD09F-95DE-43F6-9300-F1C9E673ED30}" srcId="{5A426DDD-6A50-4E9E-B68C-F7F1A147235B}" destId="{DD355DCA-64E3-439D-887D-F3545DB20888}" srcOrd="4" destOrd="0" parTransId="{5354DCD7-0AA5-41AF-A769-619B712049DF}" sibTransId="{826D78E9-C785-44C8-9F9C-365C15C0A97B}"/>
    <dgm:cxn modelId="{D50970B7-7B5D-4E9C-AC3B-CE8414D77E79}" srcId="{5A426DDD-6A50-4E9E-B68C-F7F1A147235B}" destId="{9FDE84BF-8354-46C5-BFF7-A6530B433983}" srcOrd="1" destOrd="0" parTransId="{1D3FA7E2-CE07-4DB0-ACFD-06B8544097DF}" sibTransId="{E9E68C2F-AEFA-47FB-826E-43214412D25C}"/>
    <dgm:cxn modelId="{820836C8-1344-4489-8EA8-B45F49A6BD3D}" type="presOf" srcId="{9FDE84BF-8354-46C5-BFF7-A6530B433983}" destId="{1FF4AA20-3571-4AEF-95B2-EF9DB0810D66}" srcOrd="0" destOrd="0" presId="urn:microsoft.com/office/officeart/2005/8/layout/vList2"/>
    <dgm:cxn modelId="{192A3CD3-C523-458F-85A5-DC769176C60E}" type="presOf" srcId="{F5C28006-42D3-48EA-BA44-51DECDA50FD5}" destId="{DD572492-EE98-4897-89D1-6409881990C6}" srcOrd="0" destOrd="0" presId="urn:microsoft.com/office/officeart/2005/8/layout/vList2"/>
    <dgm:cxn modelId="{9021BCDC-BE73-4B64-8DAF-0319ABFA6133}" srcId="{5A426DDD-6A50-4E9E-B68C-F7F1A147235B}" destId="{E565CF45-09F1-4560-B9AA-482202392472}" srcOrd="0" destOrd="0" parTransId="{4E1BBE1F-48C4-4F1D-865D-6814960EBA1F}" sibTransId="{F1313ED9-E0F4-48F8-A70B-060B85CDC449}"/>
    <dgm:cxn modelId="{22B9EFE7-A0EF-4505-997B-582DBA331FC0}" type="presOf" srcId="{51AB63F3-9D14-4013-BB82-421701C79151}" destId="{E6C10B81-59BC-47E0-8D6B-5949BD654DBA}" srcOrd="0" destOrd="0" presId="urn:microsoft.com/office/officeart/2005/8/layout/vList2"/>
    <dgm:cxn modelId="{C3E5ACE9-68F9-489C-8F2C-B5966F35A539}" srcId="{5A426DDD-6A50-4E9E-B68C-F7F1A147235B}" destId="{51AB63F3-9D14-4013-BB82-421701C79151}" srcOrd="2" destOrd="0" parTransId="{A510F8CE-0FC0-47F0-A81B-FA49B5352477}" sibTransId="{94C6DC09-9DB2-4342-994C-E42A9C23EAE8}"/>
    <dgm:cxn modelId="{041148F3-7314-43E0-B521-BD3CB4FDFA25}" srcId="{5A426DDD-6A50-4E9E-B68C-F7F1A147235B}" destId="{CBAAF739-8A46-4DE6-97FF-2634929BA296}" srcOrd="5" destOrd="0" parTransId="{6E854780-3736-4BEC-A997-F5096D04D296}" sibTransId="{0805EAF2-B1BD-40C2-8624-95FFE4CC16F0}"/>
    <dgm:cxn modelId="{EED72CFD-F534-43DA-AF1A-56454CF6BE14}" type="presOf" srcId="{E565CF45-09F1-4560-B9AA-482202392472}" destId="{C7E50E88-A5A4-41CB-8A3A-0E6BD49F4195}" srcOrd="0" destOrd="0" presId="urn:microsoft.com/office/officeart/2005/8/layout/vList2"/>
    <dgm:cxn modelId="{924D5F9A-D8BA-40E7-BAB4-046310645D21}" type="presParOf" srcId="{7AC90AFC-7D53-453F-AC91-A4962AC0142F}" destId="{C7E50E88-A5A4-41CB-8A3A-0E6BD49F4195}" srcOrd="0" destOrd="0" presId="urn:microsoft.com/office/officeart/2005/8/layout/vList2"/>
    <dgm:cxn modelId="{94D0B065-8191-4F4D-A769-CAB3AC86668E}" type="presParOf" srcId="{7AC90AFC-7D53-453F-AC91-A4962AC0142F}" destId="{ADCE6F8F-F77B-4030-9C55-4046F41AD49E}" srcOrd="1" destOrd="0" presId="urn:microsoft.com/office/officeart/2005/8/layout/vList2"/>
    <dgm:cxn modelId="{E2789F37-E09C-4BF8-B281-1911BBB0301D}" type="presParOf" srcId="{7AC90AFC-7D53-453F-AC91-A4962AC0142F}" destId="{1FF4AA20-3571-4AEF-95B2-EF9DB0810D66}" srcOrd="2" destOrd="0" presId="urn:microsoft.com/office/officeart/2005/8/layout/vList2"/>
    <dgm:cxn modelId="{8B49E6A0-AD88-44C2-A9C6-C34E50416C1C}" type="presParOf" srcId="{7AC90AFC-7D53-453F-AC91-A4962AC0142F}" destId="{5708D21B-5787-43E4-B77A-993AAB494461}" srcOrd="3" destOrd="0" presId="urn:microsoft.com/office/officeart/2005/8/layout/vList2"/>
    <dgm:cxn modelId="{CFE1CE5E-4E69-4A6E-B442-3C0349944A92}" type="presParOf" srcId="{7AC90AFC-7D53-453F-AC91-A4962AC0142F}" destId="{E6C10B81-59BC-47E0-8D6B-5949BD654DBA}" srcOrd="4" destOrd="0" presId="urn:microsoft.com/office/officeart/2005/8/layout/vList2"/>
    <dgm:cxn modelId="{5E25BEC1-C4A3-4B91-916C-A748EB89A34B}" type="presParOf" srcId="{7AC90AFC-7D53-453F-AC91-A4962AC0142F}" destId="{8A53E94D-EE9C-4E01-931F-A6FFEA6C1E31}" srcOrd="5" destOrd="0" presId="urn:microsoft.com/office/officeart/2005/8/layout/vList2"/>
    <dgm:cxn modelId="{6C2C788E-70E7-47C5-A967-D1BA0ED08013}" type="presParOf" srcId="{7AC90AFC-7D53-453F-AC91-A4962AC0142F}" destId="{DD572492-EE98-4897-89D1-6409881990C6}" srcOrd="6" destOrd="0" presId="urn:microsoft.com/office/officeart/2005/8/layout/vList2"/>
    <dgm:cxn modelId="{9B2B8EBF-5ED4-4442-BD0E-EFC6B152DA96}" type="presParOf" srcId="{7AC90AFC-7D53-453F-AC91-A4962AC0142F}" destId="{4C2D1759-F13F-4E7F-9941-B10A7621C5E7}" srcOrd="7" destOrd="0" presId="urn:microsoft.com/office/officeart/2005/8/layout/vList2"/>
    <dgm:cxn modelId="{5A179603-F044-48B0-97A0-F979E7CED26C}" type="presParOf" srcId="{7AC90AFC-7D53-453F-AC91-A4962AC0142F}" destId="{77C8DE88-1B6F-43DF-866C-A83D4B7654ED}" srcOrd="8" destOrd="0" presId="urn:microsoft.com/office/officeart/2005/8/layout/vList2"/>
    <dgm:cxn modelId="{A4EC86D1-AF40-4FEF-97A2-25898CBD3BCE}" type="presParOf" srcId="{7AC90AFC-7D53-453F-AC91-A4962AC0142F}" destId="{6F2A9B04-03E2-42D0-A46B-61F168192F70}" srcOrd="9" destOrd="0" presId="urn:microsoft.com/office/officeart/2005/8/layout/vList2"/>
    <dgm:cxn modelId="{04A8DAAC-CA24-4614-AF5D-F2C39EBBC6FF}" type="presParOf" srcId="{7AC90AFC-7D53-453F-AC91-A4962AC0142F}" destId="{FE46A019-BB9E-4284-8217-9F13801BF316}" srcOrd="10" destOrd="0" presId="urn:microsoft.com/office/officeart/2005/8/layout/vList2"/>
    <dgm:cxn modelId="{68691E2C-7725-491E-988F-9484903A4B8B}" type="presParOf" srcId="{7AC90AFC-7D53-453F-AC91-A4962AC0142F}" destId="{FDE5ABEA-1D1A-44B5-97E7-952D851641C3}" srcOrd="11" destOrd="0" presId="urn:microsoft.com/office/officeart/2005/8/layout/vList2"/>
    <dgm:cxn modelId="{0ED8CB8C-F1C7-4AE6-914A-B2FDC95CBB86}" type="presParOf" srcId="{7AC90AFC-7D53-453F-AC91-A4962AC0142F}" destId="{0CEB604D-BCEE-4325-974D-CEAF5D304D29}" srcOrd="12" destOrd="0" presId="urn:microsoft.com/office/officeart/2005/8/layout/vList2"/>
    <dgm:cxn modelId="{CE182C16-6467-407A-8320-BF229F764440}" type="presParOf" srcId="{7AC90AFC-7D53-453F-AC91-A4962AC0142F}" destId="{813153E2-352F-40E8-80DF-BE50FA320AE8}" srcOrd="13" destOrd="0" presId="urn:microsoft.com/office/officeart/2005/8/layout/vList2"/>
    <dgm:cxn modelId="{053FEE5A-B10B-4F7E-8F8B-E3A8AD464A52}" type="presParOf" srcId="{7AC90AFC-7D53-453F-AC91-A4962AC0142F}" destId="{AA683F33-383D-48B6-88DB-BEC37D16ECB4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50E88-A5A4-41CB-8A3A-0E6BD49F4195}">
      <dsp:nvSpPr>
        <dsp:cNvPr id="0" name=""/>
        <dsp:cNvSpPr/>
      </dsp:nvSpPr>
      <dsp:spPr>
        <a:xfrm>
          <a:off x="0" y="78863"/>
          <a:ext cx="6391275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MCAT</a:t>
          </a:r>
          <a:endParaRPr lang="en-US" sz="2400" kern="1200"/>
        </a:p>
      </dsp:txBody>
      <dsp:txXfrm>
        <a:off x="28100" y="106963"/>
        <a:ext cx="6335075" cy="519439"/>
      </dsp:txXfrm>
    </dsp:sp>
    <dsp:sp modelId="{1FF4AA20-3571-4AEF-95B2-EF9DB0810D66}">
      <dsp:nvSpPr>
        <dsp:cNvPr id="0" name=""/>
        <dsp:cNvSpPr/>
      </dsp:nvSpPr>
      <dsp:spPr>
        <a:xfrm>
          <a:off x="0" y="723623"/>
          <a:ext cx="6391275" cy="575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Letters of Recommendation</a:t>
          </a:r>
          <a:endParaRPr lang="en-US" sz="2400" kern="1200" dirty="0"/>
        </a:p>
      </dsp:txBody>
      <dsp:txXfrm>
        <a:off x="28100" y="751723"/>
        <a:ext cx="6335075" cy="519439"/>
      </dsp:txXfrm>
    </dsp:sp>
    <dsp:sp modelId="{E6C10B81-59BC-47E0-8D6B-5949BD654DBA}">
      <dsp:nvSpPr>
        <dsp:cNvPr id="0" name=""/>
        <dsp:cNvSpPr/>
      </dsp:nvSpPr>
      <dsp:spPr>
        <a:xfrm>
          <a:off x="0" y="1368383"/>
          <a:ext cx="6391275" cy="5756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PMAC</a:t>
          </a:r>
          <a:endParaRPr lang="en-US" sz="2400" kern="1200"/>
        </a:p>
      </dsp:txBody>
      <dsp:txXfrm>
        <a:off x="28100" y="1396483"/>
        <a:ext cx="6335075" cy="519439"/>
      </dsp:txXfrm>
    </dsp:sp>
    <dsp:sp modelId="{DD572492-EE98-4897-89D1-6409881990C6}">
      <dsp:nvSpPr>
        <dsp:cNvPr id="0" name=""/>
        <dsp:cNvSpPr/>
      </dsp:nvSpPr>
      <dsp:spPr>
        <a:xfrm>
          <a:off x="0" y="2013143"/>
          <a:ext cx="6391275" cy="575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TMDSAS</a:t>
          </a:r>
          <a:endParaRPr lang="en-US" sz="2400" kern="1200"/>
        </a:p>
      </dsp:txBody>
      <dsp:txXfrm>
        <a:off x="28100" y="2041243"/>
        <a:ext cx="6335075" cy="519439"/>
      </dsp:txXfrm>
    </dsp:sp>
    <dsp:sp modelId="{77C8DE88-1B6F-43DF-866C-A83D4B7654ED}">
      <dsp:nvSpPr>
        <dsp:cNvPr id="0" name=""/>
        <dsp:cNvSpPr/>
      </dsp:nvSpPr>
      <dsp:spPr>
        <a:xfrm>
          <a:off x="0" y="2657903"/>
          <a:ext cx="6391275" cy="57563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Secondaries</a:t>
          </a:r>
          <a:endParaRPr lang="en-US" sz="2400" kern="1200"/>
        </a:p>
      </dsp:txBody>
      <dsp:txXfrm>
        <a:off x="28100" y="2686003"/>
        <a:ext cx="6335075" cy="519439"/>
      </dsp:txXfrm>
    </dsp:sp>
    <dsp:sp modelId="{FE46A019-BB9E-4284-8217-9F13801BF316}">
      <dsp:nvSpPr>
        <dsp:cNvPr id="0" name=""/>
        <dsp:cNvSpPr/>
      </dsp:nvSpPr>
      <dsp:spPr>
        <a:xfrm>
          <a:off x="0" y="3302663"/>
          <a:ext cx="6391275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Interviews</a:t>
          </a:r>
          <a:endParaRPr lang="en-US" sz="2400" kern="1200"/>
        </a:p>
      </dsp:txBody>
      <dsp:txXfrm>
        <a:off x="28100" y="3330763"/>
        <a:ext cx="6335075" cy="519439"/>
      </dsp:txXfrm>
    </dsp:sp>
    <dsp:sp modelId="{0CEB604D-BCEE-4325-974D-CEAF5D304D29}">
      <dsp:nvSpPr>
        <dsp:cNvPr id="0" name=""/>
        <dsp:cNvSpPr/>
      </dsp:nvSpPr>
      <dsp:spPr>
        <a:xfrm>
          <a:off x="0" y="3947423"/>
          <a:ext cx="6391275" cy="575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Pre-Match // Out-of-Staters</a:t>
          </a:r>
          <a:endParaRPr lang="en-US" sz="2400" kern="1200" dirty="0"/>
        </a:p>
      </dsp:txBody>
      <dsp:txXfrm>
        <a:off x="28100" y="3975523"/>
        <a:ext cx="6335075" cy="519439"/>
      </dsp:txXfrm>
    </dsp:sp>
    <dsp:sp modelId="{AA683F33-383D-48B6-88DB-BEC37D16ECB4}">
      <dsp:nvSpPr>
        <dsp:cNvPr id="0" name=""/>
        <dsp:cNvSpPr/>
      </dsp:nvSpPr>
      <dsp:spPr>
        <a:xfrm>
          <a:off x="0" y="4592183"/>
          <a:ext cx="6391275" cy="5756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Match // TX Residents</a:t>
          </a:r>
          <a:endParaRPr lang="en-US" sz="2400" kern="1200" dirty="0"/>
        </a:p>
      </dsp:txBody>
      <dsp:txXfrm>
        <a:off x="28100" y="4620283"/>
        <a:ext cx="6335075" cy="519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F11D7-E87E-46A5-8988-B9599DEBB9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4EF32-5E53-41AE-B4EE-DFB44615F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9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64EF32-5E53-41AE-B4EE-DFB44615FE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1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A0C0817-A112-4847-8014-A94B7D2A4EA3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55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6922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0973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622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3999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0263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3825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34F40B7-36AB-4376-BE14-EF7004D79BB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70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F87CAB8-DCAE-46A5-AADA-B3FAD11A54E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6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2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99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9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4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7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1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9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6730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6FA2B21-3FCD-4721-B95C-427943F6112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6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37E158-60E0-4FEA-AECA-C2E36B9D7F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462" r="-1" b="848"/>
          <a:stretch/>
        </p:blipFill>
        <p:spPr>
          <a:xfrm>
            <a:off x="1" y="-5"/>
            <a:ext cx="12191695" cy="5020241"/>
          </a:xfrm>
          <a:custGeom>
            <a:avLst/>
            <a:gdLst/>
            <a:ahLst/>
            <a:cxnLst/>
            <a:rect l="l" t="t" r="r" b="b"/>
            <a:pathLst>
              <a:path w="12191695" h="5020241">
                <a:moveTo>
                  <a:pt x="0" y="0"/>
                </a:moveTo>
                <a:lnTo>
                  <a:pt x="12191695" y="0"/>
                </a:lnTo>
                <a:lnTo>
                  <a:pt x="12191695" y="4057991"/>
                </a:lnTo>
                <a:lnTo>
                  <a:pt x="11914945" y="4110187"/>
                </a:lnTo>
                <a:lnTo>
                  <a:pt x="11639412" y="4159931"/>
                </a:lnTo>
                <a:lnTo>
                  <a:pt x="11362661" y="4208624"/>
                </a:lnTo>
                <a:lnTo>
                  <a:pt x="11084690" y="4250310"/>
                </a:lnTo>
                <a:lnTo>
                  <a:pt x="10807939" y="4292347"/>
                </a:lnTo>
                <a:lnTo>
                  <a:pt x="10529968" y="4331582"/>
                </a:lnTo>
                <a:lnTo>
                  <a:pt x="10255655" y="4365211"/>
                </a:lnTo>
                <a:lnTo>
                  <a:pt x="9977684" y="4397089"/>
                </a:lnTo>
                <a:lnTo>
                  <a:pt x="9700933" y="4426165"/>
                </a:lnTo>
                <a:lnTo>
                  <a:pt x="9429058" y="4451387"/>
                </a:lnTo>
                <a:lnTo>
                  <a:pt x="9153526" y="4476609"/>
                </a:lnTo>
                <a:lnTo>
                  <a:pt x="8881651" y="4497628"/>
                </a:lnTo>
                <a:lnTo>
                  <a:pt x="8609776" y="4514092"/>
                </a:lnTo>
                <a:lnTo>
                  <a:pt x="8339121" y="4531258"/>
                </a:lnTo>
                <a:lnTo>
                  <a:pt x="8070903" y="4545620"/>
                </a:lnTo>
                <a:lnTo>
                  <a:pt x="7805124" y="4555779"/>
                </a:lnTo>
                <a:lnTo>
                  <a:pt x="7539345" y="4564537"/>
                </a:lnTo>
                <a:lnTo>
                  <a:pt x="7276005" y="4572944"/>
                </a:lnTo>
                <a:lnTo>
                  <a:pt x="7016322" y="4576798"/>
                </a:lnTo>
                <a:lnTo>
                  <a:pt x="6756639" y="4581001"/>
                </a:lnTo>
                <a:lnTo>
                  <a:pt x="6500613" y="4583103"/>
                </a:lnTo>
                <a:lnTo>
                  <a:pt x="6247026" y="4581001"/>
                </a:lnTo>
                <a:lnTo>
                  <a:pt x="5995877" y="4581001"/>
                </a:lnTo>
                <a:lnTo>
                  <a:pt x="5747167" y="4576798"/>
                </a:lnTo>
                <a:lnTo>
                  <a:pt x="5503333" y="4570492"/>
                </a:lnTo>
                <a:lnTo>
                  <a:pt x="5261938" y="4564537"/>
                </a:lnTo>
                <a:lnTo>
                  <a:pt x="5025418" y="4557881"/>
                </a:lnTo>
                <a:lnTo>
                  <a:pt x="4790118" y="4547722"/>
                </a:lnTo>
                <a:lnTo>
                  <a:pt x="4558477" y="4536862"/>
                </a:lnTo>
                <a:lnTo>
                  <a:pt x="4331710" y="4527054"/>
                </a:lnTo>
                <a:lnTo>
                  <a:pt x="3889152" y="4499379"/>
                </a:lnTo>
                <a:lnTo>
                  <a:pt x="3464881" y="4469954"/>
                </a:lnTo>
                <a:lnTo>
                  <a:pt x="3057678" y="4439126"/>
                </a:lnTo>
                <a:lnTo>
                  <a:pt x="2672421" y="4405147"/>
                </a:lnTo>
                <a:lnTo>
                  <a:pt x="2304232" y="4369765"/>
                </a:lnTo>
                <a:lnTo>
                  <a:pt x="1962864" y="4331582"/>
                </a:lnTo>
                <a:lnTo>
                  <a:pt x="1642223" y="4294099"/>
                </a:lnTo>
                <a:lnTo>
                  <a:pt x="1347183" y="4256616"/>
                </a:lnTo>
                <a:lnTo>
                  <a:pt x="1076528" y="4221235"/>
                </a:lnTo>
                <a:lnTo>
                  <a:pt x="836351" y="4187605"/>
                </a:lnTo>
                <a:lnTo>
                  <a:pt x="619339" y="4155727"/>
                </a:lnTo>
                <a:lnTo>
                  <a:pt x="436464" y="4129104"/>
                </a:lnTo>
                <a:lnTo>
                  <a:pt x="282848" y="4103881"/>
                </a:lnTo>
                <a:lnTo>
                  <a:pt x="71932" y="4067800"/>
                </a:lnTo>
                <a:lnTo>
                  <a:pt x="1" y="4055539"/>
                </a:lnTo>
                <a:lnTo>
                  <a:pt x="1" y="5020241"/>
                </a:lnTo>
                <a:lnTo>
                  <a:pt x="0" y="502024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4CE3AC-7B46-4770-81A5-5B037D46C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199" y="4854346"/>
            <a:ext cx="10407602" cy="86802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EBEBEB"/>
                </a:solidFill>
              </a:rPr>
              <a:t>TMDSAS Application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6AC04-2C1B-4B76-B021-D9B8DB2EF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199" y="5722374"/>
            <a:ext cx="10407602" cy="48792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b="1" i="1" dirty="0">
                <a:solidFill>
                  <a:schemeClr val="accent2"/>
                </a:solidFill>
              </a:rPr>
              <a:t>Texas Medical and Dental School Application Services</a:t>
            </a:r>
          </a:p>
        </p:txBody>
      </p:sp>
    </p:spTree>
    <p:extLst>
      <p:ext uri="{BB962C8B-B14F-4D97-AF65-F5344CB8AC3E}">
        <p14:creationId xmlns:p14="http://schemas.microsoft.com/office/powerpoint/2010/main" val="3548976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7A3B-2179-4420-BDC5-FBF680194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TMDSAS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8960C-A1B4-4FC8-885B-DB446AC97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830" y="2415209"/>
            <a:ext cx="8825659" cy="414461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TMDSAS has SEPARATE sections: </a:t>
            </a:r>
          </a:p>
          <a:p>
            <a:pPr lvl="1"/>
            <a:r>
              <a:rPr lang="en-US" sz="2200" dirty="0"/>
              <a:t>Academic Recognition</a:t>
            </a:r>
          </a:p>
          <a:p>
            <a:pPr lvl="1"/>
            <a:r>
              <a:rPr lang="en-US" sz="2200" dirty="0"/>
              <a:t>Non-Academic Recognition</a:t>
            </a:r>
          </a:p>
          <a:p>
            <a:pPr lvl="1"/>
            <a:r>
              <a:rPr lang="en-US" sz="2200" dirty="0"/>
              <a:t>Leadership</a:t>
            </a:r>
          </a:p>
          <a:p>
            <a:pPr lvl="1"/>
            <a:r>
              <a:rPr lang="en-US" sz="2200" dirty="0"/>
              <a:t>Research</a:t>
            </a:r>
          </a:p>
          <a:p>
            <a:pPr lvl="1"/>
            <a:r>
              <a:rPr lang="en-US" sz="2200" dirty="0"/>
              <a:t>Health Care Activities</a:t>
            </a:r>
          </a:p>
          <a:p>
            <a:pPr lvl="1"/>
            <a:r>
              <a:rPr lang="en-US" sz="2200" dirty="0"/>
              <a:t>Community Service Activities</a:t>
            </a:r>
          </a:p>
          <a:p>
            <a:pPr lvl="1"/>
            <a:r>
              <a:rPr lang="en-US" sz="2200" dirty="0"/>
              <a:t>Leisure Activities</a:t>
            </a:r>
          </a:p>
          <a:p>
            <a:pPr lvl="1"/>
            <a:r>
              <a:rPr lang="en-US" sz="2200" dirty="0"/>
              <a:t>Employment</a:t>
            </a:r>
          </a:p>
          <a:p>
            <a:pPr lvl="1"/>
            <a:r>
              <a:rPr lang="en-US" sz="2200" dirty="0"/>
              <a:t>Planned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93B013-A3DF-4DFB-87CC-67EDCD4BE820}"/>
              </a:ext>
            </a:extLst>
          </p:cNvPr>
          <p:cNvSpPr txBox="1"/>
          <p:nvPr/>
        </p:nvSpPr>
        <p:spPr>
          <a:xfrm>
            <a:off x="7910326" y="3342068"/>
            <a:ext cx="2247465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Choose 3 Meaningful Experiences from these</a:t>
            </a:r>
          </a:p>
        </p:txBody>
      </p:sp>
    </p:spTree>
    <p:extLst>
      <p:ext uri="{BB962C8B-B14F-4D97-AF65-F5344CB8AC3E}">
        <p14:creationId xmlns:p14="http://schemas.microsoft.com/office/powerpoint/2010/main" val="2128797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45964-57C3-4D68-BF51-4C2B5F15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Secondaries // Supplemental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B954E-3B18-4793-A284-D7238D633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14659"/>
            <a:ext cx="8825659" cy="4254500"/>
          </a:xfrm>
        </p:spPr>
        <p:txBody>
          <a:bodyPr>
            <a:normAutofit/>
          </a:bodyPr>
          <a:lstStyle/>
          <a:p>
            <a:r>
              <a:rPr lang="en-US" sz="2400" dirty="0"/>
              <a:t>Complete ASAP</a:t>
            </a:r>
          </a:p>
          <a:p>
            <a:pPr lvl="1"/>
            <a:r>
              <a:rPr lang="en-US" sz="2200" dirty="0"/>
              <a:t>Recommend using a Google Drive folder</a:t>
            </a:r>
          </a:p>
          <a:p>
            <a:r>
              <a:rPr lang="en-US" sz="2400" dirty="0"/>
              <a:t>“Complete” for admission committee review…</a:t>
            </a:r>
          </a:p>
          <a:p>
            <a:pPr lvl="1"/>
            <a:r>
              <a:rPr lang="en-US" sz="2200" dirty="0"/>
              <a:t>Verified TMDSAS</a:t>
            </a:r>
          </a:p>
          <a:p>
            <a:pPr lvl="1"/>
            <a:r>
              <a:rPr lang="en-US" sz="2200" dirty="0"/>
              <a:t>Secondary + payment (if applicable)</a:t>
            </a:r>
          </a:p>
          <a:p>
            <a:pPr lvl="1"/>
            <a:r>
              <a:rPr lang="en-US" sz="2200" dirty="0"/>
              <a:t>Valid MCAT score</a:t>
            </a:r>
          </a:p>
          <a:p>
            <a:pPr lvl="1"/>
            <a:r>
              <a:rPr lang="en-US" sz="2200" dirty="0"/>
              <a:t>LORs</a:t>
            </a:r>
          </a:p>
          <a:p>
            <a:r>
              <a:rPr lang="en-US" sz="2400" dirty="0" err="1"/>
              <a:t>CASPer</a:t>
            </a:r>
            <a:r>
              <a:rPr lang="en-US" sz="2400" dirty="0"/>
              <a:t>***</a:t>
            </a:r>
          </a:p>
          <a:p>
            <a:pPr lvl="1"/>
            <a:r>
              <a:rPr lang="en-US" sz="2200" dirty="0"/>
              <a:t>Eligibility for an offer of acceptance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500A87-3279-439C-8EF5-9DF08D2B5C12}"/>
              </a:ext>
            </a:extLst>
          </p:cNvPr>
          <p:cNvSpPr txBox="1"/>
          <p:nvPr/>
        </p:nvSpPr>
        <p:spPr>
          <a:xfrm>
            <a:off x="8189843" y="3429000"/>
            <a:ext cx="3906079" cy="3269975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r>
              <a:rPr lang="en-US" sz="2400" b="1" dirty="0"/>
              <a:t>Timing is CRUCIAL</a:t>
            </a:r>
          </a:p>
        </p:txBody>
      </p:sp>
    </p:spTree>
    <p:extLst>
      <p:ext uri="{BB962C8B-B14F-4D97-AF65-F5344CB8AC3E}">
        <p14:creationId xmlns:p14="http://schemas.microsoft.com/office/powerpoint/2010/main" val="3157708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7E53B-EB53-4F36-8CF1-5DA72E72E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001F4-D4E9-4E03-9383-F51A824D6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Usually given a few dates to pick from</a:t>
            </a:r>
          </a:p>
          <a:p>
            <a:r>
              <a:rPr lang="en-US" sz="2400" dirty="0"/>
              <a:t>Cost of travel is not covered</a:t>
            </a:r>
          </a:p>
          <a:p>
            <a:pPr lvl="1"/>
            <a:r>
              <a:rPr lang="en-US" sz="2200" dirty="0"/>
              <a:t>Housing and transportation options vary</a:t>
            </a:r>
            <a:endParaRPr lang="en-US" sz="2400" dirty="0"/>
          </a:p>
          <a:p>
            <a:r>
              <a:rPr lang="en-US" sz="2400" dirty="0"/>
              <a:t>Optional pre-interview dinner</a:t>
            </a:r>
          </a:p>
          <a:p>
            <a:r>
              <a:rPr lang="en-US" sz="2400" dirty="0"/>
              <a:t>Be genuine, enthusiastic</a:t>
            </a:r>
          </a:p>
          <a:p>
            <a:r>
              <a:rPr lang="en-US" sz="2400" dirty="0"/>
              <a:t>Take notes </a:t>
            </a:r>
          </a:p>
        </p:txBody>
      </p:sp>
    </p:spTree>
    <p:extLst>
      <p:ext uri="{BB962C8B-B14F-4D97-AF65-F5344CB8AC3E}">
        <p14:creationId xmlns:p14="http://schemas.microsoft.com/office/powerpoint/2010/main" val="54559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1D07-E8B0-4598-B0EE-8B4A4434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OOS, Pre-Matches, “Match”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0D642-8417-4893-9A56-CB6C03CD6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October 15</a:t>
            </a:r>
            <a:r>
              <a:rPr lang="en-US" sz="2400" baseline="30000" dirty="0"/>
              <a:t>th  </a:t>
            </a:r>
            <a:r>
              <a:rPr lang="en-US" sz="2400" dirty="0"/>
              <a:t>to December 31</a:t>
            </a:r>
            <a:r>
              <a:rPr lang="en-US" sz="2400" baseline="30000" dirty="0"/>
              <a:t>st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OOS or “pre-match” for residents</a:t>
            </a:r>
          </a:p>
          <a:p>
            <a:pPr lvl="1"/>
            <a:r>
              <a:rPr lang="en-US" sz="2200" dirty="0"/>
              <a:t>Option to hold multiple offers</a:t>
            </a:r>
          </a:p>
          <a:p>
            <a:r>
              <a:rPr lang="en-US" sz="2400" dirty="0"/>
              <a:t>TX residents rank preferences (January 15</a:t>
            </a:r>
            <a:r>
              <a:rPr lang="en-US" sz="2400" baseline="30000" dirty="0"/>
              <a:t>th</a:t>
            </a:r>
            <a:r>
              <a:rPr lang="en-US" sz="2400" dirty="0"/>
              <a:t>)</a:t>
            </a:r>
          </a:p>
          <a:p>
            <a:r>
              <a:rPr lang="en-US" sz="2400" dirty="0"/>
              <a:t>February 1</a:t>
            </a:r>
            <a:r>
              <a:rPr lang="en-US" sz="2400" baseline="30000" dirty="0"/>
              <a:t>st</a:t>
            </a:r>
            <a:r>
              <a:rPr lang="en-US" sz="2400" dirty="0"/>
              <a:t>—Match for TX residents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2343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93E10248-AF0E-477D-B4D2-47C02CE4E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533010C2-2DA5-460F-A40C-5317F567A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7CB0634-F963-4EC9-A6F6-8EA46BD1F1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6" name="Rectangle 10">
            <a:extLst>
              <a:ext uri="{FF2B5EF4-FFF2-40B4-BE49-F238E27FC236}">
                <a16:creationId xmlns:a16="http://schemas.microsoft.com/office/drawing/2014/main" id="{73C0A186-7444-4460-9C37-532E7671E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9" name="Group 12">
            <a:extLst>
              <a:ext uri="{FF2B5EF4-FFF2-40B4-BE49-F238E27FC236}">
                <a16:creationId xmlns:a16="http://schemas.microsoft.com/office/drawing/2014/main" id="{F1ECA4FE-7D2F-4576-B767-3A5F5ABFE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24" name="Rectangle 13">
              <a:extLst>
                <a:ext uri="{FF2B5EF4-FFF2-40B4-BE49-F238E27FC236}">
                  <a16:creationId xmlns:a16="http://schemas.microsoft.com/office/drawing/2014/main" id="{5969441E-5462-4859-86CD-1737FDE360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596BD4B5-6833-40CC-96FE-EDC675634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31169EF-4847-4908-AF10-1B07D6B06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71" y="1169773"/>
            <a:ext cx="8825658" cy="28701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16">
            <a:extLst>
              <a:ext uri="{FF2B5EF4-FFF2-40B4-BE49-F238E27FC236}">
                <a16:creationId xmlns:a16="http://schemas.microsoft.com/office/drawing/2014/main" id="{E81F53E2-F556-42FA-8D24-113839EE1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58249" y="4166888"/>
            <a:ext cx="67550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033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1">
            <a:extLst>
              <a:ext uri="{FF2B5EF4-FFF2-40B4-BE49-F238E27FC236}">
                <a16:creationId xmlns:a16="http://schemas.microsoft.com/office/drawing/2014/main" id="{388DD50E-1D2D-48C6-A470-79FB7F337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6" name="Rectangle 23">
            <a:extLst>
              <a:ext uri="{FF2B5EF4-FFF2-40B4-BE49-F238E27FC236}">
                <a16:creationId xmlns:a16="http://schemas.microsoft.com/office/drawing/2014/main" id="{85F279D6-ED25-4D3F-9479-8ABB21867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8D0B1B4-C487-47EF-B7D0-421066454C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275" y="643466"/>
            <a:ext cx="1970939" cy="5571067"/>
          </a:xfrm>
          <a:custGeom>
            <a:avLst/>
            <a:gdLst>
              <a:gd name="connsiteX0" fmla="*/ 0 w 1970939"/>
              <a:gd name="connsiteY0" fmla="*/ 0 h 5571067"/>
              <a:gd name="connsiteX1" fmla="*/ 1774861 w 1970939"/>
              <a:gd name="connsiteY1" fmla="*/ 0 h 5571067"/>
              <a:gd name="connsiteX2" fmla="*/ 1780256 w 1970939"/>
              <a:gd name="connsiteY2" fmla="*/ 32931 h 5571067"/>
              <a:gd name="connsiteX3" fmla="*/ 1802197 w 1970939"/>
              <a:gd name="connsiteY3" fmla="*/ 170349 h 5571067"/>
              <a:gd name="connsiteX4" fmla="*/ 1820981 w 1970939"/>
              <a:gd name="connsiteY4" fmla="*/ 308372 h 5571067"/>
              <a:gd name="connsiteX5" fmla="*/ 1839923 w 1970939"/>
              <a:gd name="connsiteY5" fmla="*/ 445791 h 5571067"/>
              <a:gd name="connsiteX6" fmla="*/ 1857602 w 1970939"/>
              <a:gd name="connsiteY6" fmla="*/ 583814 h 5571067"/>
              <a:gd name="connsiteX7" fmla="*/ 1872756 w 1970939"/>
              <a:gd name="connsiteY7" fmla="*/ 720022 h 5571067"/>
              <a:gd name="connsiteX8" fmla="*/ 1887120 w 1970939"/>
              <a:gd name="connsiteY8" fmla="*/ 858046 h 5571067"/>
              <a:gd name="connsiteX9" fmla="*/ 1900223 w 1970939"/>
              <a:gd name="connsiteY9" fmla="*/ 995464 h 5571067"/>
              <a:gd name="connsiteX10" fmla="*/ 1911588 w 1970939"/>
              <a:gd name="connsiteY10" fmla="*/ 1130461 h 5571067"/>
              <a:gd name="connsiteX11" fmla="*/ 1922953 w 1970939"/>
              <a:gd name="connsiteY11" fmla="*/ 1267274 h 5571067"/>
              <a:gd name="connsiteX12" fmla="*/ 1932424 w 1970939"/>
              <a:gd name="connsiteY12" fmla="*/ 1402271 h 5571067"/>
              <a:gd name="connsiteX13" fmla="*/ 1939842 w 1970939"/>
              <a:gd name="connsiteY13" fmla="*/ 1537267 h 5571067"/>
              <a:gd name="connsiteX14" fmla="*/ 1947577 w 1970939"/>
              <a:gd name="connsiteY14" fmla="*/ 1671659 h 5571067"/>
              <a:gd name="connsiteX15" fmla="*/ 1954049 w 1970939"/>
              <a:gd name="connsiteY15" fmla="*/ 1804840 h 5571067"/>
              <a:gd name="connsiteX16" fmla="*/ 1958627 w 1970939"/>
              <a:gd name="connsiteY16" fmla="*/ 1936810 h 5571067"/>
              <a:gd name="connsiteX17" fmla="*/ 1962573 w 1970939"/>
              <a:gd name="connsiteY17" fmla="*/ 2068780 h 5571067"/>
              <a:gd name="connsiteX18" fmla="*/ 1966361 w 1970939"/>
              <a:gd name="connsiteY18" fmla="*/ 2199539 h 5571067"/>
              <a:gd name="connsiteX19" fmla="*/ 1968098 w 1970939"/>
              <a:gd name="connsiteY19" fmla="*/ 2328482 h 5571067"/>
              <a:gd name="connsiteX20" fmla="*/ 1969992 w 1970939"/>
              <a:gd name="connsiteY20" fmla="*/ 2457425 h 5571067"/>
              <a:gd name="connsiteX21" fmla="*/ 1970939 w 1970939"/>
              <a:gd name="connsiteY21" fmla="*/ 2584552 h 5571067"/>
              <a:gd name="connsiteX22" fmla="*/ 1969992 w 1970939"/>
              <a:gd name="connsiteY22" fmla="*/ 2710469 h 5571067"/>
              <a:gd name="connsiteX23" fmla="*/ 1969992 w 1970939"/>
              <a:gd name="connsiteY23" fmla="*/ 2835174 h 5571067"/>
              <a:gd name="connsiteX24" fmla="*/ 1968098 w 1970939"/>
              <a:gd name="connsiteY24" fmla="*/ 2958669 h 5571067"/>
              <a:gd name="connsiteX25" fmla="*/ 1965256 w 1970939"/>
              <a:gd name="connsiteY25" fmla="*/ 3079742 h 5571067"/>
              <a:gd name="connsiteX26" fmla="*/ 1962573 w 1970939"/>
              <a:gd name="connsiteY26" fmla="*/ 3199605 h 5571067"/>
              <a:gd name="connsiteX27" fmla="*/ 1959574 w 1970939"/>
              <a:gd name="connsiteY27" fmla="*/ 3317046 h 5571067"/>
              <a:gd name="connsiteX28" fmla="*/ 1954996 w 1970939"/>
              <a:gd name="connsiteY28" fmla="*/ 3433882 h 5571067"/>
              <a:gd name="connsiteX29" fmla="*/ 1950103 w 1970939"/>
              <a:gd name="connsiteY29" fmla="*/ 3548902 h 5571067"/>
              <a:gd name="connsiteX30" fmla="*/ 1945683 w 1970939"/>
              <a:gd name="connsiteY30" fmla="*/ 3661500 h 5571067"/>
              <a:gd name="connsiteX31" fmla="*/ 1933213 w 1970939"/>
              <a:gd name="connsiteY31" fmla="*/ 3881248 h 5571067"/>
              <a:gd name="connsiteX32" fmla="*/ 1919953 w 1970939"/>
              <a:gd name="connsiteY32" fmla="*/ 4091916 h 5571067"/>
              <a:gd name="connsiteX33" fmla="*/ 1906063 w 1970939"/>
              <a:gd name="connsiteY33" fmla="*/ 4294109 h 5571067"/>
              <a:gd name="connsiteX34" fmla="*/ 1890751 w 1970939"/>
              <a:gd name="connsiteY34" fmla="*/ 4485405 h 5571067"/>
              <a:gd name="connsiteX35" fmla="*/ 1874809 w 1970939"/>
              <a:gd name="connsiteY35" fmla="*/ 4668226 h 5571067"/>
              <a:gd name="connsiteX36" fmla="*/ 1857602 w 1970939"/>
              <a:gd name="connsiteY36" fmla="*/ 4837728 h 5571067"/>
              <a:gd name="connsiteX37" fmla="*/ 1840713 w 1970939"/>
              <a:gd name="connsiteY37" fmla="*/ 4996940 h 5571067"/>
              <a:gd name="connsiteX38" fmla="*/ 1823823 w 1970939"/>
              <a:gd name="connsiteY38" fmla="*/ 5143439 h 5571067"/>
              <a:gd name="connsiteX39" fmla="*/ 1807880 w 1970939"/>
              <a:gd name="connsiteY39" fmla="*/ 5277830 h 5571067"/>
              <a:gd name="connsiteX40" fmla="*/ 1792726 w 1970939"/>
              <a:gd name="connsiteY40" fmla="*/ 5397087 h 5571067"/>
              <a:gd name="connsiteX41" fmla="*/ 1778362 w 1970939"/>
              <a:gd name="connsiteY41" fmla="*/ 5504843 h 5571067"/>
              <a:gd name="connsiteX42" fmla="*/ 1769613 w 1970939"/>
              <a:gd name="connsiteY42" fmla="*/ 5571067 h 5571067"/>
              <a:gd name="connsiteX43" fmla="*/ 0 w 1970939"/>
              <a:gd name="connsiteY43" fmla="*/ 5571067 h 557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970939" h="5571067">
                <a:moveTo>
                  <a:pt x="0" y="0"/>
                </a:moveTo>
                <a:lnTo>
                  <a:pt x="1774861" y="0"/>
                </a:lnTo>
                <a:lnTo>
                  <a:pt x="1780256" y="32931"/>
                </a:lnTo>
                <a:lnTo>
                  <a:pt x="1802197" y="170349"/>
                </a:lnTo>
                <a:lnTo>
                  <a:pt x="1820981" y="308372"/>
                </a:lnTo>
                <a:lnTo>
                  <a:pt x="1839923" y="445791"/>
                </a:lnTo>
                <a:lnTo>
                  <a:pt x="1857602" y="583814"/>
                </a:lnTo>
                <a:lnTo>
                  <a:pt x="1872756" y="720022"/>
                </a:lnTo>
                <a:lnTo>
                  <a:pt x="1887120" y="858046"/>
                </a:lnTo>
                <a:lnTo>
                  <a:pt x="1900223" y="995464"/>
                </a:lnTo>
                <a:lnTo>
                  <a:pt x="1911588" y="1130461"/>
                </a:lnTo>
                <a:lnTo>
                  <a:pt x="1922953" y="1267274"/>
                </a:lnTo>
                <a:lnTo>
                  <a:pt x="1932424" y="1402271"/>
                </a:lnTo>
                <a:lnTo>
                  <a:pt x="1939842" y="1537267"/>
                </a:lnTo>
                <a:lnTo>
                  <a:pt x="1947577" y="1671659"/>
                </a:lnTo>
                <a:lnTo>
                  <a:pt x="1954049" y="1804840"/>
                </a:lnTo>
                <a:lnTo>
                  <a:pt x="1958627" y="1936810"/>
                </a:lnTo>
                <a:lnTo>
                  <a:pt x="1962573" y="2068780"/>
                </a:lnTo>
                <a:lnTo>
                  <a:pt x="1966361" y="2199539"/>
                </a:lnTo>
                <a:lnTo>
                  <a:pt x="1968098" y="2328482"/>
                </a:lnTo>
                <a:lnTo>
                  <a:pt x="1969992" y="2457425"/>
                </a:lnTo>
                <a:lnTo>
                  <a:pt x="1970939" y="2584552"/>
                </a:lnTo>
                <a:lnTo>
                  <a:pt x="1969992" y="2710469"/>
                </a:lnTo>
                <a:lnTo>
                  <a:pt x="1969992" y="2835174"/>
                </a:lnTo>
                <a:lnTo>
                  <a:pt x="1968098" y="2958669"/>
                </a:lnTo>
                <a:lnTo>
                  <a:pt x="1965256" y="3079742"/>
                </a:lnTo>
                <a:lnTo>
                  <a:pt x="1962573" y="3199605"/>
                </a:lnTo>
                <a:lnTo>
                  <a:pt x="1959574" y="3317046"/>
                </a:lnTo>
                <a:lnTo>
                  <a:pt x="1954996" y="3433882"/>
                </a:lnTo>
                <a:lnTo>
                  <a:pt x="1950103" y="3548902"/>
                </a:lnTo>
                <a:lnTo>
                  <a:pt x="1945683" y="3661500"/>
                </a:lnTo>
                <a:lnTo>
                  <a:pt x="1933213" y="3881248"/>
                </a:lnTo>
                <a:lnTo>
                  <a:pt x="1919953" y="4091916"/>
                </a:lnTo>
                <a:lnTo>
                  <a:pt x="1906063" y="4294109"/>
                </a:lnTo>
                <a:lnTo>
                  <a:pt x="1890751" y="4485405"/>
                </a:lnTo>
                <a:lnTo>
                  <a:pt x="1874809" y="4668226"/>
                </a:lnTo>
                <a:lnTo>
                  <a:pt x="1857602" y="4837728"/>
                </a:lnTo>
                <a:lnTo>
                  <a:pt x="1840713" y="4996940"/>
                </a:lnTo>
                <a:lnTo>
                  <a:pt x="1823823" y="5143439"/>
                </a:lnTo>
                <a:lnTo>
                  <a:pt x="1807880" y="5277830"/>
                </a:lnTo>
                <a:lnTo>
                  <a:pt x="1792726" y="5397087"/>
                </a:lnTo>
                <a:lnTo>
                  <a:pt x="1778362" y="5504843"/>
                </a:lnTo>
                <a:lnTo>
                  <a:pt x="1769613" y="5571067"/>
                </a:lnTo>
                <a:lnTo>
                  <a:pt x="0" y="55710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4" name="Freeform: Shape 27">
            <a:extLst>
              <a:ext uri="{FF2B5EF4-FFF2-40B4-BE49-F238E27FC236}">
                <a16:creationId xmlns:a16="http://schemas.microsoft.com/office/drawing/2014/main" id="{0214736A-03B2-4B91-B0AF-B21213F3B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969335" y="1702087"/>
            <a:ext cx="3209207" cy="612850"/>
          </a:xfrm>
          <a:custGeom>
            <a:avLst/>
            <a:gdLst>
              <a:gd name="connsiteX0" fmla="*/ 3195151 w 3209207"/>
              <a:gd name="connsiteY0" fmla="*/ 612847 h 612850"/>
              <a:gd name="connsiteX1" fmla="*/ 3029871 w 3209207"/>
              <a:gd name="connsiteY1" fmla="*/ 611146 h 612850"/>
              <a:gd name="connsiteX2" fmla="*/ 2949639 w 3209207"/>
              <a:gd name="connsiteY2" fmla="*/ 608906 h 612850"/>
              <a:gd name="connsiteX3" fmla="*/ 2978018 w 3209207"/>
              <a:gd name="connsiteY3" fmla="*/ 258115 h 612850"/>
              <a:gd name="connsiteX4" fmla="*/ 2944764 w 3209207"/>
              <a:gd name="connsiteY4" fmla="*/ 260801 h 612850"/>
              <a:gd name="connsiteX5" fmla="*/ 2806036 w 3209207"/>
              <a:gd name="connsiteY5" fmla="*/ 271446 h 612850"/>
              <a:gd name="connsiteX6" fmla="*/ 2666958 w 3209207"/>
              <a:gd name="connsiteY6" fmla="*/ 278917 h 612850"/>
              <a:gd name="connsiteX7" fmla="*/ 2528469 w 3209207"/>
              <a:gd name="connsiteY7" fmla="*/ 286593 h 612850"/>
              <a:gd name="connsiteX8" fmla="*/ 2389479 w 3209207"/>
              <a:gd name="connsiteY8" fmla="*/ 292970 h 612850"/>
              <a:gd name="connsiteX9" fmla="*/ 2252501 w 3209207"/>
              <a:gd name="connsiteY9" fmla="*/ 296993 h 612850"/>
              <a:gd name="connsiteX10" fmla="*/ 2113775 w 3209207"/>
              <a:gd name="connsiteY10" fmla="*/ 300086 h 612850"/>
              <a:gd name="connsiteX11" fmla="*/ 1975755 w 3209207"/>
              <a:gd name="connsiteY11" fmla="*/ 301980 h 612850"/>
              <a:gd name="connsiteX12" fmla="*/ 1840287 w 3209207"/>
              <a:gd name="connsiteY12" fmla="*/ 302348 h 612850"/>
              <a:gd name="connsiteX13" fmla="*/ 1703009 w 3209207"/>
              <a:gd name="connsiteY13" fmla="*/ 302570 h 612850"/>
              <a:gd name="connsiteX14" fmla="*/ 1567693 w 3209207"/>
              <a:gd name="connsiteY14" fmla="*/ 301063 h 612850"/>
              <a:gd name="connsiteX15" fmla="*/ 1432543 w 3209207"/>
              <a:gd name="connsiteY15" fmla="*/ 297523 h 612850"/>
              <a:gd name="connsiteX16" fmla="*/ 1297969 w 3209207"/>
              <a:gd name="connsiteY16" fmla="*/ 294345 h 612850"/>
              <a:gd name="connsiteX17" fmla="*/ 1164703 w 3209207"/>
              <a:gd name="connsiteY17" fmla="*/ 290015 h 612850"/>
              <a:gd name="connsiteX18" fmla="*/ 1032796 w 3209207"/>
              <a:gd name="connsiteY18" fmla="*/ 283907 h 612850"/>
              <a:gd name="connsiteX19" fmla="*/ 900940 w 3209207"/>
              <a:gd name="connsiteY19" fmla="*/ 277172 h 612850"/>
              <a:gd name="connsiteX20" fmla="*/ 770303 w 3209207"/>
              <a:gd name="connsiteY20" fmla="*/ 270380 h 612850"/>
              <a:gd name="connsiteX21" fmla="*/ 641641 w 3209207"/>
              <a:gd name="connsiteY21" fmla="*/ 261702 h 612850"/>
              <a:gd name="connsiteX22" fmla="*/ 512966 w 3209207"/>
              <a:gd name="connsiteY22" fmla="*/ 253180 h 612850"/>
              <a:gd name="connsiteX23" fmla="*/ 386177 w 3209207"/>
              <a:gd name="connsiteY23" fmla="*/ 243867 h 612850"/>
              <a:gd name="connsiteX24" fmla="*/ 260746 w 3209207"/>
              <a:gd name="connsiteY24" fmla="*/ 232775 h 612850"/>
              <a:gd name="connsiteX25" fmla="*/ 136447 w 3209207"/>
              <a:gd name="connsiteY25" fmla="*/ 222719 h 612850"/>
              <a:gd name="connsiteX26" fmla="*/ 13506 w 3209207"/>
              <a:gd name="connsiteY26" fmla="*/ 210885 h 612850"/>
              <a:gd name="connsiteX27" fmla="*/ 0 w 3209207"/>
              <a:gd name="connsiteY27" fmla="*/ 209475 h 612850"/>
              <a:gd name="connsiteX28" fmla="*/ 40844 w 3209207"/>
              <a:gd name="connsiteY28" fmla="*/ 212313 h 612850"/>
              <a:gd name="connsiteX29" fmla="*/ 132211 w 3209207"/>
              <a:gd name="connsiteY29" fmla="*/ 216946 h 612850"/>
              <a:gd name="connsiteX30" fmla="*/ 225585 w 3209207"/>
              <a:gd name="connsiteY30" fmla="*/ 221811 h 612850"/>
              <a:gd name="connsiteX31" fmla="*/ 320298 w 3209207"/>
              <a:gd name="connsiteY31" fmla="*/ 226444 h 612850"/>
              <a:gd name="connsiteX32" fmla="*/ 415680 w 3209207"/>
              <a:gd name="connsiteY32" fmla="*/ 229340 h 612850"/>
              <a:gd name="connsiteX33" fmla="*/ 512735 w 3209207"/>
              <a:gd name="connsiteY33" fmla="*/ 232120 h 612850"/>
              <a:gd name="connsiteX34" fmla="*/ 611464 w 3209207"/>
              <a:gd name="connsiteY34" fmla="*/ 235015 h 612850"/>
              <a:gd name="connsiteX35" fmla="*/ 711532 w 3209207"/>
              <a:gd name="connsiteY35" fmla="*/ 236985 h 612850"/>
              <a:gd name="connsiteX36" fmla="*/ 812604 w 3209207"/>
              <a:gd name="connsiteY36" fmla="*/ 236985 h 612850"/>
              <a:gd name="connsiteX37" fmla="*/ 915014 w 3209207"/>
              <a:gd name="connsiteY37" fmla="*/ 237795 h 612850"/>
              <a:gd name="connsiteX38" fmla="*/ 1018428 w 3209207"/>
              <a:gd name="connsiteY38" fmla="*/ 236985 h 612850"/>
              <a:gd name="connsiteX39" fmla="*/ 1122847 w 3209207"/>
              <a:gd name="connsiteY39" fmla="*/ 235015 h 612850"/>
              <a:gd name="connsiteX40" fmla="*/ 1227600 w 3209207"/>
              <a:gd name="connsiteY40" fmla="*/ 233162 h 612850"/>
              <a:gd name="connsiteX41" fmla="*/ 1333692 w 3209207"/>
              <a:gd name="connsiteY41" fmla="*/ 229340 h 612850"/>
              <a:gd name="connsiteX42" fmla="*/ 1441122 w 3209207"/>
              <a:gd name="connsiteY42" fmla="*/ 225634 h 612850"/>
              <a:gd name="connsiteX43" fmla="*/ 1547883 w 3209207"/>
              <a:gd name="connsiteY43" fmla="*/ 220769 h 612850"/>
              <a:gd name="connsiteX44" fmla="*/ 1655983 w 3209207"/>
              <a:gd name="connsiteY44" fmla="*/ 214282 h 612850"/>
              <a:gd name="connsiteX45" fmla="*/ 1765421 w 3209207"/>
              <a:gd name="connsiteY45" fmla="*/ 206638 h 612850"/>
              <a:gd name="connsiteX46" fmla="*/ 1874860 w 3209207"/>
              <a:gd name="connsiteY46" fmla="*/ 199108 h 612850"/>
              <a:gd name="connsiteX47" fmla="*/ 1984299 w 3209207"/>
              <a:gd name="connsiteY47" fmla="*/ 189495 h 612850"/>
              <a:gd name="connsiteX48" fmla="*/ 2095745 w 3209207"/>
              <a:gd name="connsiteY48" fmla="*/ 178144 h 612850"/>
              <a:gd name="connsiteX49" fmla="*/ 2205184 w 3209207"/>
              <a:gd name="connsiteY49" fmla="*/ 166793 h 612850"/>
              <a:gd name="connsiteX50" fmla="*/ 2316631 w 3209207"/>
              <a:gd name="connsiteY50" fmla="*/ 153472 h 612850"/>
              <a:gd name="connsiteX51" fmla="*/ 2429081 w 3209207"/>
              <a:gd name="connsiteY51" fmla="*/ 139226 h 612850"/>
              <a:gd name="connsiteX52" fmla="*/ 2539523 w 3209207"/>
              <a:gd name="connsiteY52" fmla="*/ 124052 h 612850"/>
              <a:gd name="connsiteX53" fmla="*/ 2651305 w 3209207"/>
              <a:gd name="connsiteY53" fmla="*/ 106215 h 612850"/>
              <a:gd name="connsiteX54" fmla="*/ 2763086 w 3209207"/>
              <a:gd name="connsiteY54" fmla="*/ 87219 h 612850"/>
              <a:gd name="connsiteX55" fmla="*/ 2874867 w 3209207"/>
              <a:gd name="connsiteY55" fmla="*/ 68339 h 612850"/>
              <a:gd name="connsiteX56" fmla="*/ 2986314 w 3209207"/>
              <a:gd name="connsiteY56" fmla="*/ 46331 h 612850"/>
              <a:gd name="connsiteX57" fmla="*/ 3097760 w 3209207"/>
              <a:gd name="connsiteY57" fmla="*/ 23629 h 612850"/>
              <a:gd name="connsiteX58" fmla="*/ 3209207 w 3209207"/>
              <a:gd name="connsiteY58" fmla="*/ 0 h 612850"/>
              <a:gd name="connsiteX59" fmla="*/ 3195151 w 3209207"/>
              <a:gd name="connsiteY59" fmla="*/ 612847 h 6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09207" h="612850">
                <a:moveTo>
                  <a:pt x="3195151" y="612847"/>
                </a:moveTo>
                <a:cubicBezTo>
                  <a:pt x="3144238" y="612898"/>
                  <a:pt x="3088941" y="612318"/>
                  <a:pt x="3029871" y="611146"/>
                </a:cubicBezTo>
                <a:lnTo>
                  <a:pt x="2949639" y="608906"/>
                </a:lnTo>
                <a:lnTo>
                  <a:pt x="2978018" y="258115"/>
                </a:lnTo>
                <a:lnTo>
                  <a:pt x="2944764" y="260801"/>
                </a:lnTo>
                <a:lnTo>
                  <a:pt x="2806036" y="271446"/>
                </a:lnTo>
                <a:lnTo>
                  <a:pt x="2666958" y="278917"/>
                </a:lnTo>
                <a:lnTo>
                  <a:pt x="2528469" y="286593"/>
                </a:lnTo>
                <a:lnTo>
                  <a:pt x="2389479" y="292970"/>
                </a:lnTo>
                <a:lnTo>
                  <a:pt x="2252501" y="296993"/>
                </a:lnTo>
                <a:lnTo>
                  <a:pt x="2113775" y="300086"/>
                </a:lnTo>
                <a:lnTo>
                  <a:pt x="1975755" y="301980"/>
                </a:lnTo>
                <a:lnTo>
                  <a:pt x="1840287" y="302348"/>
                </a:lnTo>
                <a:lnTo>
                  <a:pt x="1703009" y="302570"/>
                </a:lnTo>
                <a:lnTo>
                  <a:pt x="1567693" y="301063"/>
                </a:lnTo>
                <a:lnTo>
                  <a:pt x="1432543" y="297523"/>
                </a:lnTo>
                <a:lnTo>
                  <a:pt x="1297969" y="294345"/>
                </a:lnTo>
                <a:lnTo>
                  <a:pt x="1164703" y="290015"/>
                </a:lnTo>
                <a:lnTo>
                  <a:pt x="1032796" y="283907"/>
                </a:lnTo>
                <a:lnTo>
                  <a:pt x="900940" y="277172"/>
                </a:lnTo>
                <a:lnTo>
                  <a:pt x="770303" y="270380"/>
                </a:lnTo>
                <a:lnTo>
                  <a:pt x="641641" y="261702"/>
                </a:lnTo>
                <a:lnTo>
                  <a:pt x="512966" y="253180"/>
                </a:lnTo>
                <a:lnTo>
                  <a:pt x="386177" y="243867"/>
                </a:lnTo>
                <a:lnTo>
                  <a:pt x="260746" y="232775"/>
                </a:lnTo>
                <a:lnTo>
                  <a:pt x="136447" y="222719"/>
                </a:lnTo>
                <a:lnTo>
                  <a:pt x="13506" y="210885"/>
                </a:lnTo>
                <a:lnTo>
                  <a:pt x="0" y="209475"/>
                </a:lnTo>
                <a:lnTo>
                  <a:pt x="40844" y="212313"/>
                </a:lnTo>
                <a:lnTo>
                  <a:pt x="132211" y="216946"/>
                </a:lnTo>
                <a:lnTo>
                  <a:pt x="225585" y="221811"/>
                </a:lnTo>
                <a:lnTo>
                  <a:pt x="320298" y="226444"/>
                </a:lnTo>
                <a:lnTo>
                  <a:pt x="415680" y="229340"/>
                </a:lnTo>
                <a:lnTo>
                  <a:pt x="512735" y="232120"/>
                </a:lnTo>
                <a:lnTo>
                  <a:pt x="611464" y="235015"/>
                </a:lnTo>
                <a:lnTo>
                  <a:pt x="711532" y="236985"/>
                </a:lnTo>
                <a:lnTo>
                  <a:pt x="812604" y="236985"/>
                </a:lnTo>
                <a:lnTo>
                  <a:pt x="915014" y="237795"/>
                </a:lnTo>
                <a:lnTo>
                  <a:pt x="1018428" y="236985"/>
                </a:lnTo>
                <a:lnTo>
                  <a:pt x="1122847" y="235015"/>
                </a:lnTo>
                <a:lnTo>
                  <a:pt x="1227600" y="233162"/>
                </a:lnTo>
                <a:lnTo>
                  <a:pt x="1333692" y="229340"/>
                </a:lnTo>
                <a:lnTo>
                  <a:pt x="1441122" y="225634"/>
                </a:lnTo>
                <a:lnTo>
                  <a:pt x="1547883" y="220769"/>
                </a:lnTo>
                <a:lnTo>
                  <a:pt x="1655983" y="214282"/>
                </a:lnTo>
                <a:lnTo>
                  <a:pt x="1765421" y="206638"/>
                </a:lnTo>
                <a:lnTo>
                  <a:pt x="1874860" y="199108"/>
                </a:lnTo>
                <a:lnTo>
                  <a:pt x="1984299" y="189495"/>
                </a:lnTo>
                <a:lnTo>
                  <a:pt x="2095745" y="178144"/>
                </a:lnTo>
                <a:lnTo>
                  <a:pt x="2205184" y="166793"/>
                </a:lnTo>
                <a:lnTo>
                  <a:pt x="2316631" y="153472"/>
                </a:lnTo>
                <a:lnTo>
                  <a:pt x="2429081" y="139226"/>
                </a:lnTo>
                <a:lnTo>
                  <a:pt x="2539523" y="124052"/>
                </a:lnTo>
                <a:lnTo>
                  <a:pt x="2651305" y="106215"/>
                </a:lnTo>
                <a:lnTo>
                  <a:pt x="2763086" y="87219"/>
                </a:lnTo>
                <a:lnTo>
                  <a:pt x="2874867" y="68339"/>
                </a:lnTo>
                <a:lnTo>
                  <a:pt x="2986314" y="46331"/>
                </a:lnTo>
                <a:lnTo>
                  <a:pt x="3097760" y="23629"/>
                </a:lnTo>
                <a:lnTo>
                  <a:pt x="3209207" y="0"/>
                </a:lnTo>
                <a:cubicBezTo>
                  <a:pt x="3198832" y="386055"/>
                  <a:pt x="3205525" y="226792"/>
                  <a:pt x="3195151" y="612847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91C31B-F5F3-4FF1-A484-7019FB36C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15" y="898349"/>
            <a:ext cx="2942210" cy="48337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Outline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BDEE05-0B9D-43FF-A8ED-EDD98A7681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064548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785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DA7C-55EC-4FB4-9D29-6F449294E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A5E36-DB4A-45E1-8C82-E3FDBCE85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5125" y="2506134"/>
            <a:ext cx="5597902" cy="379790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MCAT—May 25</a:t>
            </a:r>
            <a:r>
              <a:rPr lang="en-US" b="1" baseline="30000" dirty="0"/>
              <a:t>th</a:t>
            </a:r>
            <a:r>
              <a:rPr lang="en-US" b="1" dirty="0"/>
              <a:t>, 2019</a:t>
            </a:r>
          </a:p>
          <a:p>
            <a:r>
              <a:rPr lang="en-US" dirty="0"/>
              <a:t>Requested </a:t>
            </a:r>
            <a:r>
              <a:rPr lang="en-US" i="1" dirty="0"/>
              <a:t>ALL</a:t>
            </a:r>
            <a:r>
              <a:rPr lang="en-US" dirty="0"/>
              <a:t> Transcripts for TMDSAS and AMCAS—May 29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b="1" dirty="0"/>
              <a:t>PMAC Submitted—June 7</a:t>
            </a:r>
            <a:r>
              <a:rPr lang="en-US" b="1" baseline="30000" dirty="0"/>
              <a:t>th</a:t>
            </a:r>
            <a:r>
              <a:rPr lang="en-US" b="1" dirty="0"/>
              <a:t>, 2019</a:t>
            </a:r>
          </a:p>
          <a:p>
            <a:r>
              <a:rPr lang="en-US" dirty="0"/>
              <a:t>PMAC Interview—June 17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dirty="0"/>
              <a:t>AMCAS Submitted—June 19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dirty="0"/>
              <a:t>MCAT Results—June 25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b="1" dirty="0"/>
              <a:t>TMDSAS Submitted—June 29</a:t>
            </a:r>
            <a:r>
              <a:rPr lang="en-US" b="1" baseline="30000" dirty="0"/>
              <a:t>th</a:t>
            </a:r>
            <a:r>
              <a:rPr lang="en-US" b="1" dirty="0"/>
              <a:t>, 2019</a:t>
            </a:r>
          </a:p>
          <a:p>
            <a:r>
              <a:rPr lang="en-US" b="1" dirty="0"/>
              <a:t>TMDSAS </a:t>
            </a:r>
            <a:r>
              <a:rPr lang="en-US" b="1" i="1" dirty="0"/>
              <a:t>PROCESSED</a:t>
            </a:r>
            <a:r>
              <a:rPr lang="en-US" b="1" dirty="0"/>
              <a:t>—July 15</a:t>
            </a:r>
            <a:r>
              <a:rPr lang="en-US" b="1" baseline="30000" dirty="0"/>
              <a:t>th</a:t>
            </a:r>
            <a:r>
              <a:rPr lang="en-US" b="1" dirty="0"/>
              <a:t>, 2019</a:t>
            </a:r>
          </a:p>
          <a:p>
            <a:r>
              <a:rPr lang="en-US" dirty="0"/>
              <a:t>AMCAS Processed—July 16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722CD-235C-438A-B06B-8ADF9D364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9544" y="2448075"/>
            <a:ext cx="5646056" cy="385596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Secondaries completed as they came in…</a:t>
            </a:r>
          </a:p>
          <a:p>
            <a:r>
              <a:rPr lang="en-US" dirty="0"/>
              <a:t>Texas Interview—August 9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dirty="0"/>
              <a:t>UCF Interview—September 13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dirty="0"/>
              <a:t>UAMS Interview—October 5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dirty="0"/>
              <a:t>Texas Acceptance—October 15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dirty="0"/>
              <a:t>SLU Interview—November 4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dirty="0"/>
              <a:t>Texas Interview—November 15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dirty="0"/>
              <a:t>Scheduled TX Interview—December 1</a:t>
            </a:r>
            <a:r>
              <a:rPr lang="en-US" baseline="30000" dirty="0"/>
              <a:t>st</a:t>
            </a:r>
            <a:r>
              <a:rPr lang="en-US" dirty="0"/>
              <a:t>, 2019</a:t>
            </a:r>
          </a:p>
          <a:p>
            <a:r>
              <a:rPr lang="en-US" dirty="0"/>
              <a:t>SLU Acceptance—January 21</a:t>
            </a:r>
            <a:r>
              <a:rPr lang="en-US" baseline="30000" dirty="0"/>
              <a:t>st</a:t>
            </a:r>
            <a:r>
              <a:rPr lang="en-US" dirty="0"/>
              <a:t>, 2020</a:t>
            </a:r>
          </a:p>
          <a:p>
            <a:r>
              <a:rPr lang="en-US" dirty="0"/>
              <a:t>UAMS Acceptance—January 24</a:t>
            </a:r>
            <a:r>
              <a:rPr lang="en-US" baseline="30000" dirty="0"/>
              <a:t>th</a:t>
            </a:r>
            <a:r>
              <a:rPr lang="en-US" dirty="0"/>
              <a:t>, 2020</a:t>
            </a:r>
          </a:p>
        </p:txBody>
      </p:sp>
    </p:spTree>
    <p:extLst>
      <p:ext uri="{BB962C8B-B14F-4D97-AF65-F5344CB8AC3E}">
        <p14:creationId xmlns:p14="http://schemas.microsoft.com/office/powerpoint/2010/main" val="330327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08C1-61D1-49D6-9013-D007E495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4CC58-1B6D-44E9-8636-2D63C2553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10063"/>
            <a:ext cx="8825659" cy="4219073"/>
          </a:xfrm>
        </p:spPr>
        <p:txBody>
          <a:bodyPr>
            <a:normAutofit/>
          </a:bodyPr>
          <a:lstStyle/>
          <a:p>
            <a:r>
              <a:rPr lang="en-US" sz="2400" dirty="0"/>
              <a:t>Figure out a plan early on—and stick to it</a:t>
            </a:r>
          </a:p>
          <a:p>
            <a:pPr lvl="1"/>
            <a:r>
              <a:rPr lang="en-US" sz="2000" dirty="0"/>
              <a:t>Started planning in September 2018</a:t>
            </a:r>
          </a:p>
          <a:p>
            <a:pPr lvl="1"/>
            <a:r>
              <a:rPr lang="en-US" sz="2000" dirty="0"/>
              <a:t>Some review December 2018</a:t>
            </a:r>
          </a:p>
          <a:p>
            <a:pPr lvl="1"/>
            <a:r>
              <a:rPr lang="en-US" sz="2000" dirty="0"/>
              <a:t>Studying: January 2019</a:t>
            </a:r>
          </a:p>
          <a:p>
            <a:r>
              <a:rPr lang="en-US" sz="2400" dirty="0"/>
              <a:t>Keep in mind the </a:t>
            </a:r>
            <a:r>
              <a:rPr lang="en-US" sz="2400" b="1" i="1" dirty="0"/>
              <a:t>summer</a:t>
            </a:r>
            <a:r>
              <a:rPr lang="en-US" sz="2400" dirty="0"/>
              <a:t> PMAC deadlines when choosing a date</a:t>
            </a:r>
          </a:p>
          <a:p>
            <a:pPr lvl="1"/>
            <a:r>
              <a:rPr lang="en-US" sz="2000" dirty="0"/>
              <a:t>Earlier the better</a:t>
            </a:r>
          </a:p>
          <a:p>
            <a:r>
              <a:rPr lang="en-US" sz="2400" dirty="0">
                <a:solidFill>
                  <a:schemeClr val="accent4"/>
                </a:solidFill>
              </a:rPr>
              <a:t>Will release score via application portal</a:t>
            </a:r>
          </a:p>
          <a:p>
            <a:pPr lvl="1"/>
            <a:r>
              <a:rPr lang="en-US" sz="2200" dirty="0"/>
              <a:t>Part of “complete” application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18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1947E-E333-4762-9D22-4E9DA6DA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 of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B8BC8-8DDC-4270-B95B-0E2D4E468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Ask early!</a:t>
            </a:r>
          </a:p>
          <a:p>
            <a:pPr lvl="1"/>
            <a:r>
              <a:rPr lang="en-US" sz="2200" dirty="0"/>
              <a:t>Make sure they </a:t>
            </a:r>
            <a:r>
              <a:rPr lang="en-US" sz="2200" i="1" dirty="0"/>
              <a:t>know</a:t>
            </a:r>
            <a:r>
              <a:rPr lang="en-US" sz="2200" dirty="0"/>
              <a:t> you…</a:t>
            </a:r>
          </a:p>
          <a:p>
            <a:r>
              <a:rPr lang="en-US" sz="2400" dirty="0"/>
              <a:t>Resume/Shadowing experience</a:t>
            </a:r>
          </a:p>
          <a:p>
            <a:r>
              <a:rPr lang="en-US" sz="2400" dirty="0"/>
              <a:t>Soft copy of personal statement</a:t>
            </a:r>
          </a:p>
          <a:p>
            <a:r>
              <a:rPr lang="en-US" sz="2400" dirty="0"/>
              <a:t>Unofficial transcript</a:t>
            </a:r>
          </a:p>
          <a:p>
            <a:r>
              <a:rPr lang="en-US" sz="2400" dirty="0"/>
              <a:t>PMAC Waiver form</a:t>
            </a:r>
          </a:p>
          <a:p>
            <a:pPr lvl="1"/>
            <a:r>
              <a:rPr lang="en-US" sz="2200" dirty="0"/>
              <a:t>+ AMCAS Letter ID (if applicable)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E2625C-102B-4E90-80A8-4F734CDE5241}"/>
              </a:ext>
            </a:extLst>
          </p:cNvPr>
          <p:cNvSpPr/>
          <p:nvPr/>
        </p:nvSpPr>
        <p:spPr>
          <a:xfrm>
            <a:off x="7630009" y="2603500"/>
            <a:ext cx="3627782" cy="193899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i="1" dirty="0"/>
              <a:t>IDEAS</a:t>
            </a:r>
            <a:r>
              <a:rPr lang="en-US" sz="2400" b="1" dirty="0"/>
              <a:t>:</a:t>
            </a:r>
          </a:p>
          <a:p>
            <a:pPr algn="ctr"/>
            <a:r>
              <a:rPr lang="en-US" sz="2400" b="1" dirty="0"/>
              <a:t>Physicians </a:t>
            </a:r>
          </a:p>
          <a:p>
            <a:pPr algn="ctr"/>
            <a:r>
              <a:rPr lang="en-US" sz="2400" b="1" dirty="0"/>
              <a:t>Professors</a:t>
            </a:r>
          </a:p>
          <a:p>
            <a:pPr algn="ctr"/>
            <a:r>
              <a:rPr lang="en-US" sz="2400" b="1" dirty="0"/>
              <a:t>Research Mentors</a:t>
            </a:r>
          </a:p>
          <a:p>
            <a:pPr algn="ctr"/>
            <a:r>
              <a:rPr lang="en-US" sz="2400" b="1" dirty="0"/>
              <a:t>Bosses from internships</a:t>
            </a:r>
          </a:p>
        </p:txBody>
      </p:sp>
    </p:spTree>
    <p:extLst>
      <p:ext uri="{BB962C8B-B14F-4D97-AF65-F5344CB8AC3E}">
        <p14:creationId xmlns:p14="http://schemas.microsoft.com/office/powerpoint/2010/main" val="3857884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3BD33-CC1E-4D31-8F9C-F27B69393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50473-4378-4703-9F21-2D244E30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Short essays + interview</a:t>
            </a:r>
          </a:p>
          <a:p>
            <a:pPr lvl="1"/>
            <a:r>
              <a:rPr lang="en-US" sz="2200" dirty="0"/>
              <a:t>LORs</a:t>
            </a:r>
          </a:p>
          <a:p>
            <a:pPr lvl="1"/>
            <a:r>
              <a:rPr lang="en-US" sz="2200" dirty="0"/>
              <a:t>TMDSAS</a:t>
            </a:r>
          </a:p>
          <a:p>
            <a:pPr lvl="1"/>
            <a:r>
              <a:rPr lang="en-US" sz="2200" dirty="0"/>
              <a:t>MCAT date/score</a:t>
            </a:r>
          </a:p>
          <a:p>
            <a:r>
              <a:rPr lang="en-US" sz="2400" dirty="0"/>
              <a:t>Summer cycle is essential</a:t>
            </a:r>
            <a:endParaRPr lang="en-US" sz="2200" dirty="0"/>
          </a:p>
          <a:p>
            <a:pPr lvl="1"/>
            <a:r>
              <a:rPr lang="en-US" sz="2200" dirty="0"/>
              <a:t>“Complete” TMDSAS application </a:t>
            </a:r>
            <a:r>
              <a:rPr lang="en-US" sz="2200" b="1" dirty="0"/>
              <a:t>MUST</a:t>
            </a:r>
            <a:r>
              <a:rPr lang="en-US" sz="2200" dirty="0"/>
              <a:t> have the Health Professions Committee Packet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188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91DAE-DFAF-421D-BEC0-F0026276C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TMDSAS-Specific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09BDF-08E7-44F4-9B60-0CD6385E5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091" y="2312608"/>
            <a:ext cx="5544683" cy="3523344"/>
          </a:xfrm>
        </p:spPr>
        <p:txBody>
          <a:bodyPr>
            <a:normAutofit fontScale="85000" lnSpcReduction="20000"/>
          </a:bodyPr>
          <a:lstStyle/>
          <a:p>
            <a:r>
              <a:rPr lang="en-US" sz="2100" dirty="0"/>
              <a:t>The University of Texas Southwestern Medical Center</a:t>
            </a:r>
          </a:p>
          <a:p>
            <a:r>
              <a:rPr lang="en-US" sz="2100" dirty="0"/>
              <a:t>The University of Texas Medical Branch at Galveston</a:t>
            </a:r>
          </a:p>
          <a:p>
            <a:r>
              <a:rPr lang="en-US" sz="2100" dirty="0"/>
              <a:t>McGovern Medical School</a:t>
            </a:r>
          </a:p>
          <a:p>
            <a:r>
              <a:rPr lang="en-US" sz="2100" dirty="0"/>
              <a:t>Long School of Medicine</a:t>
            </a:r>
          </a:p>
          <a:p>
            <a:r>
              <a:rPr lang="en-US" sz="2100" dirty="0"/>
              <a:t>Texas A&amp;M University College of Medicine</a:t>
            </a:r>
          </a:p>
          <a:p>
            <a:r>
              <a:rPr lang="en-US" sz="2100" dirty="0"/>
              <a:t>Texas Tech University Health Sciences Center School of Medicine—Lubbock</a:t>
            </a:r>
          </a:p>
          <a:p>
            <a:r>
              <a:rPr lang="en-US" sz="2100" dirty="0"/>
              <a:t>University of North Texas—Texas College of Osteopathic Medicine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8ABFC4-4BFF-4F99-B03C-05B776562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699" y="2312608"/>
            <a:ext cx="5931729" cy="4286605"/>
          </a:xfrm>
        </p:spPr>
        <p:txBody>
          <a:bodyPr>
            <a:noAutofit/>
          </a:bodyPr>
          <a:lstStyle/>
          <a:p>
            <a:r>
              <a:rPr lang="en-US" dirty="0"/>
              <a:t>Texas Tech University Health Sciences Center, Paul L. Foster School of Medicine—El Paso</a:t>
            </a:r>
          </a:p>
          <a:p>
            <a:r>
              <a:rPr lang="en-US" dirty="0"/>
              <a:t>The University of Texas at Austin, Dell Medical School</a:t>
            </a:r>
          </a:p>
          <a:p>
            <a:r>
              <a:rPr lang="en-US" dirty="0"/>
              <a:t>The University of Texas Rio Grande Valley School of Medicine</a:t>
            </a:r>
          </a:p>
          <a:p>
            <a:r>
              <a:rPr lang="en-US" dirty="0"/>
              <a:t>Sam Houston State University, College of Osteopathic Medicine</a:t>
            </a:r>
          </a:p>
          <a:p>
            <a:r>
              <a:rPr lang="en-US" dirty="0"/>
              <a:t>The University of Houston College of Medicine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14D1A4-F3B7-4813-A405-5A76A7E4D013}"/>
              </a:ext>
            </a:extLst>
          </p:cNvPr>
          <p:cNvSpPr/>
          <p:nvPr/>
        </p:nvSpPr>
        <p:spPr>
          <a:xfrm>
            <a:off x="1673869" y="6187923"/>
            <a:ext cx="884426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/>
              <a:t>PRINT OUT THE APPLICATION HANDBOOK!</a:t>
            </a:r>
          </a:p>
        </p:txBody>
      </p:sp>
    </p:spTree>
    <p:extLst>
      <p:ext uri="{BB962C8B-B14F-4D97-AF65-F5344CB8AC3E}">
        <p14:creationId xmlns:p14="http://schemas.microsoft.com/office/powerpoint/2010/main" val="1531336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10836-ACFD-4F9C-9FC1-37428C837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TMDSAS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F84B4-3848-414A-BC18-F6ABD79FA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EY 2021 opens May 1</a:t>
            </a:r>
            <a:r>
              <a:rPr lang="en-US" sz="2400" baseline="30000" dirty="0"/>
              <a:t>st</a:t>
            </a:r>
            <a:r>
              <a:rPr lang="en-US" sz="2400" dirty="0"/>
              <a:t>, 2020 at 8:00am</a:t>
            </a:r>
          </a:p>
          <a:p>
            <a:r>
              <a:rPr lang="en-US" sz="2400" dirty="0"/>
              <a:t>$185 flat fee</a:t>
            </a:r>
          </a:p>
          <a:p>
            <a:r>
              <a:rPr lang="en-US" sz="2400" dirty="0"/>
              <a:t>Verification CAN begin without letters, transcripts, or MCAT scores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1592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3D16-B8A6-418D-B734-BBEC2FB9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TMDSAS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F9654-2858-4433-9974-09ACDD09B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29853"/>
            <a:ext cx="8825659" cy="4395536"/>
          </a:xfrm>
        </p:spPr>
        <p:txBody>
          <a:bodyPr>
            <a:normAutofit/>
          </a:bodyPr>
          <a:lstStyle/>
          <a:p>
            <a:r>
              <a:rPr lang="en-US" sz="2400" dirty="0"/>
              <a:t>Essays</a:t>
            </a:r>
          </a:p>
          <a:p>
            <a:pPr lvl="1"/>
            <a:r>
              <a:rPr lang="en-US" sz="2200" dirty="0"/>
              <a:t>Personal Statement</a:t>
            </a:r>
          </a:p>
          <a:p>
            <a:pPr lvl="2"/>
            <a:r>
              <a:rPr lang="en-US" sz="2000" dirty="0"/>
              <a:t>5000 characters w/ spaces</a:t>
            </a:r>
          </a:p>
          <a:p>
            <a:pPr lvl="2"/>
            <a:r>
              <a:rPr lang="en-US" sz="2000" dirty="0"/>
              <a:t>Similar to AMCAS </a:t>
            </a:r>
          </a:p>
          <a:p>
            <a:pPr lvl="1"/>
            <a:r>
              <a:rPr lang="en-US" sz="2200" dirty="0"/>
              <a:t>Personal Characteristics (What could you add, </a:t>
            </a:r>
            <a:r>
              <a:rPr lang="en-US" sz="2200" dirty="0" err="1"/>
              <a:t>etc</a:t>
            </a:r>
            <a:r>
              <a:rPr lang="en-US" sz="2200" dirty="0"/>
              <a:t>)</a:t>
            </a:r>
          </a:p>
          <a:p>
            <a:pPr lvl="2"/>
            <a:r>
              <a:rPr lang="en-US" sz="2000" dirty="0"/>
              <a:t>2500 characters w/ spaces</a:t>
            </a:r>
          </a:p>
          <a:p>
            <a:pPr lvl="1"/>
            <a:r>
              <a:rPr lang="en-US" sz="2200" dirty="0"/>
              <a:t>Optional Essay (unique life experiences)</a:t>
            </a:r>
          </a:p>
          <a:p>
            <a:pPr lvl="2"/>
            <a:r>
              <a:rPr lang="en-US" sz="2000" dirty="0"/>
              <a:t>2500 characters</a:t>
            </a:r>
          </a:p>
        </p:txBody>
      </p:sp>
    </p:spTree>
    <p:extLst>
      <p:ext uri="{BB962C8B-B14F-4D97-AF65-F5344CB8AC3E}">
        <p14:creationId xmlns:p14="http://schemas.microsoft.com/office/powerpoint/2010/main" val="2059844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602</Words>
  <Application>Microsoft Office PowerPoint</Application>
  <PresentationFormat>Widescreen</PresentationFormat>
  <Paragraphs>125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Ion Boardroom</vt:lpstr>
      <vt:lpstr>TMDSAS Application</vt:lpstr>
      <vt:lpstr>Outline</vt:lpstr>
      <vt:lpstr>My Timeline</vt:lpstr>
      <vt:lpstr>MCAT</vt:lpstr>
      <vt:lpstr>Letter of Recommendation</vt:lpstr>
      <vt:lpstr>PMAC</vt:lpstr>
      <vt:lpstr>TMDSAS-Specific Schools</vt:lpstr>
      <vt:lpstr>TMDSAS</vt:lpstr>
      <vt:lpstr>TMDSAS</vt:lpstr>
      <vt:lpstr>TMDSAS</vt:lpstr>
      <vt:lpstr>Secondaries // Supplemental Applications</vt:lpstr>
      <vt:lpstr>Interviews</vt:lpstr>
      <vt:lpstr>OOS, Pre-Matches, “Match”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TMDSAS Application</dc:title>
  <dc:creator>Caroline Baughn</dc:creator>
  <cp:lastModifiedBy>Caroline Baughn</cp:lastModifiedBy>
  <cp:revision>1</cp:revision>
  <dcterms:created xsi:type="dcterms:W3CDTF">2020-02-27T19:49:51Z</dcterms:created>
  <dcterms:modified xsi:type="dcterms:W3CDTF">2020-02-28T00:38:40Z</dcterms:modified>
</cp:coreProperties>
</file>