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26"/>
  </p:notesMasterIdLst>
  <p:sldIdLst>
    <p:sldId id="256" r:id="rId2"/>
    <p:sldId id="288" r:id="rId3"/>
    <p:sldId id="292" r:id="rId4"/>
    <p:sldId id="295" r:id="rId5"/>
    <p:sldId id="293" r:id="rId6"/>
    <p:sldId id="289" r:id="rId7"/>
    <p:sldId id="290" r:id="rId8"/>
    <p:sldId id="291" r:id="rId9"/>
    <p:sldId id="285" r:id="rId10"/>
    <p:sldId id="283" r:id="rId11"/>
    <p:sldId id="286" r:id="rId12"/>
    <p:sldId id="277" r:id="rId13"/>
    <p:sldId id="294" r:id="rId14"/>
    <p:sldId id="275" r:id="rId15"/>
    <p:sldId id="274" r:id="rId16"/>
    <p:sldId id="278" r:id="rId17"/>
    <p:sldId id="276" r:id="rId18"/>
    <p:sldId id="271" r:id="rId19"/>
    <p:sldId id="269" r:id="rId20"/>
    <p:sldId id="266" r:id="rId21"/>
    <p:sldId id="267" r:id="rId22"/>
    <p:sldId id="260" r:id="rId23"/>
    <p:sldId id="261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7"/>
    <p:restoredTop sz="94599"/>
  </p:normalViewPr>
  <p:slideViewPr>
    <p:cSldViewPr snapToGrid="0" snapToObjects="1">
      <p:cViewPr varScale="1">
        <p:scale>
          <a:sx n="85" d="100"/>
          <a:sy n="85" d="100"/>
        </p:scale>
        <p:origin x="64" y="1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7F93E-6743-4444-BAA2-EC119DD32AE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45870-3509-43E3-B1FE-AF29DFC20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4EF32-5E53-41AE-B4EE-DFB44615FE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1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EACB-769C-844A-9583-CCD7E90C0E7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5CD1-7BAD-A247-A555-3E95372C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02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EACB-769C-844A-9583-CCD7E90C0E7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5CD1-7BAD-A247-A555-3E95372C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EACB-769C-844A-9583-CCD7E90C0E7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5CD1-7BAD-A247-A555-3E95372C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EACB-769C-844A-9583-CCD7E90C0E7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5CD1-7BAD-A247-A555-3E95372C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8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EACB-769C-844A-9583-CCD7E90C0E7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5CD1-7BAD-A247-A555-3E95372C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4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EACB-769C-844A-9583-CCD7E90C0E7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5CD1-7BAD-A247-A555-3E95372C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EACB-769C-844A-9583-CCD7E90C0E7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5CD1-7BAD-A247-A555-3E95372CF8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8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EACB-769C-844A-9583-CCD7E90C0E7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5CD1-7BAD-A247-A555-3E95372C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EACB-769C-844A-9583-CCD7E90C0E7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5CD1-7BAD-A247-A555-3E95372C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EACB-769C-844A-9583-CCD7E90C0E7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5CD1-7BAD-A247-A555-3E95372C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3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6DCEACB-769C-844A-9583-CCD7E90C0E7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5CD1-7BAD-A247-A555-3E95372C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3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6DCEACB-769C-844A-9583-CCD7E90C0E7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6B75CD1-7BAD-A247-A555-3E95372C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1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1288-B36A-D848-88EF-84601C8E1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TMDSAS Application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A37B4-B1EA-264D-9119-39C2A3A1F9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Texas Medical and Dental School Application Services</a:t>
            </a:r>
          </a:p>
        </p:txBody>
      </p:sp>
    </p:spTree>
    <p:extLst>
      <p:ext uri="{BB962C8B-B14F-4D97-AF65-F5344CB8AC3E}">
        <p14:creationId xmlns:p14="http://schemas.microsoft.com/office/powerpoint/2010/main" val="225072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9A7E79D5-77A3-41F3-8FAE-98F6C1C38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334" y="1140355"/>
            <a:ext cx="10583332" cy="45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3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291F0F-0659-40BE-B909-9693D4B00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566" y="804334"/>
            <a:ext cx="10094867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1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8773-7F46-4EEC-94B6-431B5CCB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of Information – “yes”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18155-FDA4-43E0-AF5E-B8F3E1C32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4FFC45-6AB2-4390-9618-451876FC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71" y="2403097"/>
            <a:ext cx="107061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9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B4B3-C04F-1A18-297A-D74084A6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‘Education History’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7D21D9-2840-8829-FDC6-E04C77F81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619555"/>
            <a:ext cx="7731125" cy="15698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D56677-E3A0-54AF-CFBD-1C472A8E2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739" y="4363001"/>
            <a:ext cx="8582025" cy="98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2648FE-43EA-2288-C78E-24045E6803ED}"/>
              </a:ext>
            </a:extLst>
          </p:cNvPr>
          <p:cNvSpPr txBox="1"/>
          <p:nvPr/>
        </p:nvSpPr>
        <p:spPr>
          <a:xfrm flipH="1">
            <a:off x="3025860" y="5570142"/>
            <a:ext cx="693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this happens after you’ve submitted, you must notify TMDSAS and each med school within 10 business days.</a:t>
            </a:r>
          </a:p>
        </p:txBody>
      </p:sp>
    </p:spTree>
    <p:extLst>
      <p:ext uri="{BB962C8B-B14F-4D97-AF65-F5344CB8AC3E}">
        <p14:creationId xmlns:p14="http://schemas.microsoft.com/office/powerpoint/2010/main" val="3937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ABCC-506E-4135-87FE-034DD835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 Committee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769E8-8CA9-4B22-9090-235DFEDF1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48DF6-2B74-4D0B-8096-59B3FFAE9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2221746"/>
            <a:ext cx="9421881" cy="44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51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C14D-02F1-4333-8AB7-05696A84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BE53D-3163-47E3-87C2-4A1C80FD0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5442D-FFE9-4B89-96F5-4219D5B9F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407" y="2312438"/>
            <a:ext cx="7677490" cy="39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9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A621C-4F6B-4369-A54E-C1AD8595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report traffic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8F495-8206-4674-A47C-95649BC7F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E1F87-C31D-477C-BE98-BAA2E6360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94" y="2153412"/>
            <a:ext cx="99345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1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D901FC-AEAC-4BDF-9EC8-7C22FD1DE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205" y="1014607"/>
            <a:ext cx="3920422" cy="48852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88414-E740-4404-9009-7F6CC90E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700">
                <a:solidFill>
                  <a:srgbClr val="FFFFFF"/>
                </a:solidFill>
              </a:rPr>
              <a:t>Chronology</a:t>
            </a:r>
          </a:p>
        </p:txBody>
      </p:sp>
    </p:spTree>
    <p:extLst>
      <p:ext uri="{BB962C8B-B14F-4D97-AF65-F5344CB8AC3E}">
        <p14:creationId xmlns:p14="http://schemas.microsoft.com/office/powerpoint/2010/main" val="1755531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0836-ACFD-4F9C-9FC1-37428C83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TMDSAS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F84B4-3848-414A-BC18-F6ABD79FA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EY 2024 opens May 1</a:t>
            </a:r>
            <a:r>
              <a:rPr lang="en-US" sz="2400" baseline="30000" dirty="0"/>
              <a:t>st</a:t>
            </a:r>
            <a:r>
              <a:rPr lang="en-US" sz="2400" dirty="0"/>
              <a:t>, 2023 at 8:00am</a:t>
            </a:r>
          </a:p>
          <a:p>
            <a:r>
              <a:rPr lang="en-US" sz="2400" dirty="0"/>
              <a:t>$215 flat fee</a:t>
            </a:r>
          </a:p>
          <a:p>
            <a:r>
              <a:rPr lang="en-US" sz="2400" dirty="0"/>
              <a:t>Verification CAN begin without letters, transcripts, or MCAT scores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159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DA7C-55EC-4FB4-9D29-6F449294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Caroline’s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A5E36-DB4A-45E1-8C82-E3FDBCE85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125" y="2506134"/>
            <a:ext cx="5597902" cy="379790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MCAT—May 25</a:t>
            </a:r>
            <a:r>
              <a:rPr lang="en-US" b="1" baseline="30000" dirty="0"/>
              <a:t>th</a:t>
            </a:r>
            <a:r>
              <a:rPr lang="en-US" b="1" dirty="0"/>
              <a:t>, 2019</a:t>
            </a:r>
          </a:p>
          <a:p>
            <a:r>
              <a:rPr lang="en-US" dirty="0"/>
              <a:t>Requested </a:t>
            </a:r>
            <a:r>
              <a:rPr lang="en-US" i="1" dirty="0"/>
              <a:t>ALL</a:t>
            </a:r>
            <a:r>
              <a:rPr lang="en-US" dirty="0"/>
              <a:t> Transcripts for TMDSAS and AMCAS—May 29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r>
              <a:rPr lang="en-US" b="1" dirty="0"/>
              <a:t>PMAC Submitted—June 7</a:t>
            </a:r>
            <a:r>
              <a:rPr lang="en-US" b="1" baseline="30000" dirty="0"/>
              <a:t>th</a:t>
            </a:r>
            <a:r>
              <a:rPr lang="en-US" b="1" dirty="0"/>
              <a:t>, 2019</a:t>
            </a:r>
          </a:p>
          <a:p>
            <a:r>
              <a:rPr lang="en-US" dirty="0"/>
              <a:t>PMAC Interview—June 17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r>
              <a:rPr lang="en-US" dirty="0"/>
              <a:t>AMCAS Submitted—June 19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r>
              <a:rPr lang="en-US" dirty="0"/>
              <a:t>MCAT Results—June 25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r>
              <a:rPr lang="en-US" b="1" dirty="0"/>
              <a:t>TMDSAS Submitted—June 29</a:t>
            </a:r>
            <a:r>
              <a:rPr lang="en-US" b="1" baseline="30000" dirty="0"/>
              <a:t>th</a:t>
            </a:r>
            <a:r>
              <a:rPr lang="en-US" b="1" dirty="0"/>
              <a:t>, 2019</a:t>
            </a:r>
          </a:p>
          <a:p>
            <a:r>
              <a:rPr lang="en-US" b="1" dirty="0"/>
              <a:t>TMDSAS </a:t>
            </a:r>
            <a:r>
              <a:rPr lang="en-US" b="1" i="1" dirty="0"/>
              <a:t>PROCESSED</a:t>
            </a:r>
            <a:r>
              <a:rPr lang="en-US" b="1" dirty="0"/>
              <a:t>—July 15</a:t>
            </a:r>
            <a:r>
              <a:rPr lang="en-US" b="1" baseline="30000" dirty="0"/>
              <a:t>th</a:t>
            </a:r>
            <a:r>
              <a:rPr lang="en-US" b="1" dirty="0"/>
              <a:t>, 2019</a:t>
            </a:r>
          </a:p>
          <a:p>
            <a:r>
              <a:rPr lang="en-US" dirty="0"/>
              <a:t>AMCAS Processed—July 16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722CD-235C-438A-B06B-8ADF9D364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9544" y="2448075"/>
            <a:ext cx="5646056" cy="38559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Secondaries completed as they came in…</a:t>
            </a:r>
          </a:p>
          <a:p>
            <a:r>
              <a:rPr lang="en-US" dirty="0"/>
              <a:t>Texas Interview—August 9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r>
              <a:rPr lang="en-US" dirty="0"/>
              <a:t>UCF Interview—September 13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r>
              <a:rPr lang="en-US" dirty="0"/>
              <a:t>UAMS Interview—October 5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r>
              <a:rPr lang="en-US" dirty="0"/>
              <a:t>Texas Acceptance—October 15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r>
              <a:rPr lang="en-US" dirty="0"/>
              <a:t>SLU Interview—November 4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r>
              <a:rPr lang="en-US" dirty="0"/>
              <a:t>Texas Interview—November 15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r>
              <a:rPr lang="en-US" dirty="0"/>
              <a:t>Scheduled TX Interview—December 1</a:t>
            </a:r>
            <a:r>
              <a:rPr lang="en-US" baseline="30000" dirty="0"/>
              <a:t>st</a:t>
            </a:r>
            <a:r>
              <a:rPr lang="en-US" dirty="0"/>
              <a:t>, 2019</a:t>
            </a:r>
          </a:p>
          <a:p>
            <a:r>
              <a:rPr lang="en-US" dirty="0"/>
              <a:t>SLU Acceptance—January 21</a:t>
            </a:r>
            <a:r>
              <a:rPr lang="en-US" baseline="30000" dirty="0"/>
              <a:t>st</a:t>
            </a:r>
            <a:r>
              <a:rPr lang="en-US" dirty="0"/>
              <a:t>, 2020</a:t>
            </a:r>
          </a:p>
          <a:p>
            <a:r>
              <a:rPr lang="en-US" dirty="0"/>
              <a:t>UAMS Acceptance—January 24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30327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194D0F2B-DFCA-45BD-BAAC-2A1267166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013" y="804334"/>
            <a:ext cx="7017974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4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BEF4E-BD5F-CF4B-B6BC-3FB33929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Safee’s</a:t>
            </a:r>
            <a:r>
              <a:rPr lang="en-US" dirty="0"/>
              <a:t>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0DE35-272F-904C-8089-D4D3D809D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3"/>
            <a:ext cx="7729728" cy="390713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Started studying January 17</a:t>
            </a:r>
            <a:r>
              <a:rPr lang="en-US" sz="2000" baseline="30000" dirty="0"/>
              <a:t>th</a:t>
            </a:r>
          </a:p>
          <a:p>
            <a:r>
              <a:rPr lang="en-US" sz="2000" dirty="0"/>
              <a:t>Asked for letters of recommendations late March-April</a:t>
            </a:r>
          </a:p>
          <a:p>
            <a:r>
              <a:rPr lang="en-US" sz="2000" dirty="0"/>
              <a:t>Took MCAT April 21</a:t>
            </a:r>
            <a:r>
              <a:rPr lang="en-US" sz="2000" baseline="30000" dirty="0"/>
              <a:t>st</a:t>
            </a:r>
            <a:endParaRPr lang="en-US" sz="2000" dirty="0"/>
          </a:p>
          <a:p>
            <a:r>
              <a:rPr lang="en-US" sz="2000" dirty="0"/>
              <a:t>Took one week off post MCAT then started writing personal statement and completed PMAC application </a:t>
            </a:r>
          </a:p>
          <a:p>
            <a:r>
              <a:rPr lang="en-US" sz="2000" dirty="0"/>
              <a:t>Started working on TMDSAS middle of May</a:t>
            </a:r>
          </a:p>
          <a:p>
            <a:r>
              <a:rPr lang="en-US" sz="2000" dirty="0"/>
              <a:t>Completed PMAC late May</a:t>
            </a:r>
          </a:p>
          <a:p>
            <a:r>
              <a:rPr lang="en-US" sz="2000" dirty="0"/>
              <a:t>Submitted TMDSAS June 25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r>
              <a:rPr lang="en-US" sz="2000" dirty="0"/>
              <a:t>Finished all secondaries by August 1</a:t>
            </a:r>
            <a:r>
              <a:rPr lang="en-US" sz="2000" baseline="30000" dirty="0"/>
              <a:t>st</a:t>
            </a:r>
            <a:r>
              <a:rPr lang="en-US" sz="2000" dirty="0"/>
              <a:t> </a:t>
            </a:r>
          </a:p>
          <a:p>
            <a:r>
              <a:rPr lang="en-US" sz="2000" dirty="0"/>
              <a:t>Interviewed August-October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2497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8F10-1191-CA4D-88FD-83165F5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B795C-B5BB-F644-B2C8-42FB090A3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 opportunity to distinguish yourself</a:t>
            </a:r>
          </a:p>
          <a:p>
            <a:pPr lvl="1"/>
            <a:r>
              <a:rPr lang="en-US" sz="1800" dirty="0"/>
              <a:t>All are essay questions except Dell Medical </a:t>
            </a:r>
          </a:p>
          <a:p>
            <a:r>
              <a:rPr lang="en-US" sz="2000" dirty="0"/>
              <a:t>Some are free some cost money ($50-$100)</a:t>
            </a:r>
          </a:p>
          <a:p>
            <a:r>
              <a:rPr lang="en-US" sz="2000" dirty="0"/>
              <a:t>Look up the school's mission statement and values </a:t>
            </a:r>
          </a:p>
        </p:txBody>
      </p:sp>
    </p:spTree>
    <p:extLst>
      <p:ext uri="{BB962C8B-B14F-4D97-AF65-F5344CB8AC3E}">
        <p14:creationId xmlns:p14="http://schemas.microsoft.com/office/powerpoint/2010/main" val="1373022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EB89-9BD7-C149-8A12-49B3DEC4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01F28-2670-4640-B80A-DB80ADD2C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22914"/>
          </a:xfrm>
        </p:spPr>
        <p:txBody>
          <a:bodyPr>
            <a:normAutofit/>
          </a:bodyPr>
          <a:lstStyle/>
          <a:p>
            <a:r>
              <a:rPr lang="en-US" sz="2000" dirty="0"/>
              <a:t>Interview offers are started to be extended July-October</a:t>
            </a:r>
          </a:p>
          <a:p>
            <a:r>
              <a:rPr lang="en-US" sz="2000" dirty="0"/>
              <a:t>You can pick normally 1 of 4 dates for your interview</a:t>
            </a:r>
          </a:p>
          <a:p>
            <a:r>
              <a:rPr lang="en-US" sz="2000" dirty="0"/>
              <a:t>Cost of travel are not covered</a:t>
            </a:r>
          </a:p>
          <a:p>
            <a:r>
              <a:rPr lang="en-US" sz="2000" dirty="0"/>
              <a:t>Most school have an optional dinner the night before </a:t>
            </a:r>
          </a:p>
          <a:p>
            <a:r>
              <a:rPr lang="en-US" sz="2000" dirty="0"/>
              <a:t>Individual interview, MMI, group interview</a:t>
            </a:r>
          </a:p>
          <a:p>
            <a:r>
              <a:rPr lang="en-US" sz="2000" dirty="0"/>
              <a:t>Interview days are also for YOU, you get an opportunity to meet students/faculty/learn about the school</a:t>
            </a:r>
          </a:p>
          <a:p>
            <a:pPr lvl="1"/>
            <a:r>
              <a:rPr lang="en-US" sz="1800" dirty="0"/>
              <a:t>TAKE NOTES!  </a:t>
            </a:r>
          </a:p>
        </p:txBody>
      </p:sp>
    </p:spTree>
    <p:extLst>
      <p:ext uri="{BB962C8B-B14F-4D97-AF65-F5344CB8AC3E}">
        <p14:creationId xmlns:p14="http://schemas.microsoft.com/office/powerpoint/2010/main" val="408179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8968-42AA-9E48-BDD6-4BEC9618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78999-DD3B-744D-8234-586609A01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Was November 15th, now listed as TBD </a:t>
            </a:r>
          </a:p>
          <a:p>
            <a:r>
              <a:rPr lang="en-US" sz="2000" dirty="0"/>
              <a:t>Can hold onto multiple offers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5463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8172-A14C-0040-B0F4-7D4C25B5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day !!!!!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ED9B2-7F74-FE40-95FB-9DBC98F75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94314"/>
          </a:xfrm>
        </p:spPr>
        <p:txBody>
          <a:bodyPr>
            <a:normAutofit/>
          </a:bodyPr>
          <a:lstStyle/>
          <a:p>
            <a:r>
              <a:rPr lang="en-US" sz="2000" dirty="0"/>
              <a:t>Rank ALL the schools you interview at</a:t>
            </a:r>
          </a:p>
          <a:p>
            <a:r>
              <a:rPr lang="en-US" sz="2000" dirty="0"/>
              <a:t>Date TBD, probably Mar 1</a:t>
            </a:r>
            <a:r>
              <a:rPr lang="en-US" sz="2000" baseline="30000" dirty="0"/>
              <a:t>st</a:t>
            </a:r>
            <a:r>
              <a:rPr lang="en-US" sz="2000" dirty="0"/>
              <a:t> </a:t>
            </a:r>
          </a:p>
          <a:p>
            <a:r>
              <a:rPr lang="en-US" sz="2000" dirty="0"/>
              <a:t>The schools have a list and send that to TMDSAS</a:t>
            </a:r>
          </a:p>
          <a:p>
            <a:r>
              <a:rPr lang="en-US" sz="2000" dirty="0"/>
              <a:t>You will “match” with ONE school </a:t>
            </a:r>
          </a:p>
          <a:p>
            <a:pPr lvl="1"/>
            <a:r>
              <a:rPr lang="en-US" sz="1800" dirty="0"/>
              <a:t>The highest one on your list that accepted you </a:t>
            </a:r>
          </a:p>
          <a:p>
            <a:pPr lvl="1"/>
            <a:r>
              <a:rPr lang="en-US" sz="1800" dirty="0"/>
              <a:t>This is so everyone possible can get accepted and not hold onto multiple offers causing others to be waitlisted </a:t>
            </a:r>
          </a:p>
        </p:txBody>
      </p:sp>
    </p:spTree>
    <p:extLst>
      <p:ext uri="{BB962C8B-B14F-4D97-AF65-F5344CB8AC3E}">
        <p14:creationId xmlns:p14="http://schemas.microsoft.com/office/powerpoint/2010/main" val="146179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A5E2-0FFC-5174-A35A-55BE2BB2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25DC92-90A6-E555-516A-482286CEB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438" y="2842095"/>
            <a:ext cx="7731125" cy="2694634"/>
          </a:xfrm>
        </p:spPr>
      </p:pic>
    </p:spTree>
    <p:extLst>
      <p:ext uri="{BB962C8B-B14F-4D97-AF65-F5344CB8AC3E}">
        <p14:creationId xmlns:p14="http://schemas.microsoft.com/office/powerpoint/2010/main" val="77082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A7046-1509-4CDF-C62A-E360F39B4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598" y="109781"/>
            <a:ext cx="5322771" cy="6683342"/>
          </a:xfrm>
        </p:spPr>
      </p:pic>
    </p:spTree>
    <p:extLst>
      <p:ext uri="{BB962C8B-B14F-4D97-AF65-F5344CB8AC3E}">
        <p14:creationId xmlns:p14="http://schemas.microsoft.com/office/powerpoint/2010/main" val="278990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0A5C-6BE9-3F4C-AB3C-7183888F0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AFBAA-E494-F919-04AA-A52777447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Texas Tech – Texas residents only</a:t>
            </a:r>
          </a:p>
          <a:p>
            <a:r>
              <a:rPr lang="en-US" dirty="0"/>
              <a:t>UNT – Residents and non-residents</a:t>
            </a:r>
          </a:p>
          <a:p>
            <a:r>
              <a:rPr lang="en-US" dirty="0"/>
              <a:t>Rio Grande – Only for residents of the Rio Grade Valley</a:t>
            </a:r>
          </a:p>
          <a:p>
            <a:endParaRPr lang="en-US" dirty="0"/>
          </a:p>
          <a:p>
            <a:r>
              <a:rPr lang="en-US" dirty="0"/>
              <a:t>If you select an EDP school, you must submit primary and secondary application by August 1</a:t>
            </a:r>
            <a:r>
              <a:rPr lang="en-US" baseline="30000" dirty="0"/>
              <a:t>st</a:t>
            </a:r>
            <a:r>
              <a:rPr lang="en-US" dirty="0"/>
              <a:t>  and all other materials by Sept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Obligated to attend if accepted</a:t>
            </a:r>
          </a:p>
        </p:txBody>
      </p:sp>
    </p:spTree>
    <p:extLst>
      <p:ext uri="{BB962C8B-B14F-4D97-AF65-F5344CB8AC3E}">
        <p14:creationId xmlns:p14="http://schemas.microsoft.com/office/powerpoint/2010/main" val="10128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948D-15E1-7C87-4910-55CA8FE78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3184F-2344-FE64-8398-D2BD24A69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71475"/>
            <a:ext cx="1080135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8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23DC360-D3A0-46FE-A3D4-C658078FC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078" y="804334"/>
            <a:ext cx="9415844" cy="52493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66A714-D408-A47F-BEA8-CAB7789D6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319087"/>
            <a:ext cx="109061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0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A262F2-6865-4B15-83F3-3545CB151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153" y="950977"/>
            <a:ext cx="7809439" cy="463600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CAE4D-39D0-488D-99BA-D9EBAC90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Residency</a:t>
            </a:r>
          </a:p>
        </p:txBody>
      </p:sp>
    </p:spTree>
    <p:extLst>
      <p:ext uri="{BB962C8B-B14F-4D97-AF65-F5344CB8AC3E}">
        <p14:creationId xmlns:p14="http://schemas.microsoft.com/office/powerpoint/2010/main" val="413441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9AE16004-12DE-46DA-876E-F560BD908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561" y="804334"/>
            <a:ext cx="10192877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8748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{5FAB0C93-2F41-DB46-9DF0-76ED87CACEA7}tf10001120</Template>
  <TotalTime>3492</TotalTime>
  <Words>503</Words>
  <Application>Microsoft Office PowerPoint</Application>
  <PresentationFormat>Widescreen</PresentationFormat>
  <Paragraphs>76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Gill Sans MT</vt:lpstr>
      <vt:lpstr>Parcel</vt:lpstr>
      <vt:lpstr>TMDSAS Application PROCESs</vt:lpstr>
      <vt:lpstr>PowerPoint Presentation</vt:lpstr>
      <vt:lpstr>The Application</vt:lpstr>
      <vt:lpstr>PowerPoint Presentation</vt:lpstr>
      <vt:lpstr>Early Decision</vt:lpstr>
      <vt:lpstr>PowerPoint Presentation</vt:lpstr>
      <vt:lpstr>PowerPoint Presentation</vt:lpstr>
      <vt:lpstr>Residency</vt:lpstr>
      <vt:lpstr>PowerPoint Presentation</vt:lpstr>
      <vt:lpstr>PowerPoint Presentation</vt:lpstr>
      <vt:lpstr>PowerPoint Presentation</vt:lpstr>
      <vt:lpstr>Release of Information – “yes”</vt:lpstr>
      <vt:lpstr>Under ‘Education History’</vt:lpstr>
      <vt:lpstr>HP Committee Packet</vt:lpstr>
      <vt:lpstr>Transcripts?</vt:lpstr>
      <vt:lpstr>Don’t report traffic tickets</vt:lpstr>
      <vt:lpstr>Chronology</vt:lpstr>
      <vt:lpstr>TMDSAS</vt:lpstr>
      <vt:lpstr>Caroline’s Timeline</vt:lpstr>
      <vt:lpstr>Safee’s timeline</vt:lpstr>
      <vt:lpstr>Secondary</vt:lpstr>
      <vt:lpstr>INTERVIEW </vt:lpstr>
      <vt:lpstr>Pre-match</vt:lpstr>
      <vt:lpstr>Match day !!!!!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TMDSAS Application PROCESs</dc:title>
  <dc:creator>Safiya-Hana Belbina</dc:creator>
  <cp:lastModifiedBy>Mack Ivey</cp:lastModifiedBy>
  <cp:revision>23</cp:revision>
  <dcterms:created xsi:type="dcterms:W3CDTF">2019-02-07T18:12:46Z</dcterms:created>
  <dcterms:modified xsi:type="dcterms:W3CDTF">2023-04-04T14:22:17Z</dcterms:modified>
</cp:coreProperties>
</file>